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da3a000e5b4d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3ff84781744c7a"/>
  </p:sldMasterIdLst>
  <p:sldIdLst>
    <p:sldId xmlns:r="http://schemas.openxmlformats.org/officeDocument/2006/relationships" id="256" r:id="R34f2764e640a41a6"/>
    <p:sldId xmlns:r="http://schemas.openxmlformats.org/officeDocument/2006/relationships" id="257" r:id="Redd26b96d1554b36"/>
    <p:sldId xmlns:r="http://schemas.openxmlformats.org/officeDocument/2006/relationships" id="258" r:id="Rf93917b250df44a2"/>
    <p:sldId xmlns:r="http://schemas.openxmlformats.org/officeDocument/2006/relationships" id="259" r:id="R4314fae33ac74b0f"/>
    <p:sldId xmlns:r="http://schemas.openxmlformats.org/officeDocument/2006/relationships" id="260" r:id="R70705b1472964f77"/>
    <p:sldId xmlns:r="http://schemas.openxmlformats.org/officeDocument/2006/relationships" id="261" r:id="Rf9b806efb5254246"/>
    <p:sldId xmlns:r="http://schemas.openxmlformats.org/officeDocument/2006/relationships" id="262" r:id="Rb7970da1602641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3ff84781744c7a" /><Relationship Type="http://schemas.openxmlformats.org/officeDocument/2006/relationships/slide" Target="/ppt/slides/slide1.xml" Id="R34f2764e640a41a6" /><Relationship Type="http://schemas.openxmlformats.org/officeDocument/2006/relationships/slide" Target="/ppt/slides/slide2.xml" Id="Redd26b96d1554b36" /><Relationship Type="http://schemas.openxmlformats.org/officeDocument/2006/relationships/slide" Target="/ppt/slides/slide3.xml" Id="Rf93917b250df44a2" /><Relationship Type="http://schemas.openxmlformats.org/officeDocument/2006/relationships/slide" Target="/ppt/slides/slide4.xml" Id="R4314fae33ac74b0f" /><Relationship Type="http://schemas.openxmlformats.org/officeDocument/2006/relationships/slide" Target="/ppt/slides/slide5.xml" Id="R70705b1472964f77" /><Relationship Type="http://schemas.openxmlformats.org/officeDocument/2006/relationships/slide" Target="/ppt/slides/slide6.xml" Id="Rf9b806efb5254246" /><Relationship Type="http://schemas.openxmlformats.org/officeDocument/2006/relationships/slide" Target="/ppt/slides/slide7.xml" Id="Rb7970da1602641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3ea4c934a342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653ed2be54816" /><Relationship Type="http://schemas.openxmlformats.org/officeDocument/2006/relationships/theme" Target="/ppt/slideMasters/theme/theme1.xml" Id="Rf33d41c17a924d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b653ed2be548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49ec2652049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f0cc25b5245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0d93e76ab4f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581b7dfee43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47dae036f45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a306ec3bf42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13b8d4cbf4c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−44 766 000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192 332 000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3 721 219 000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5 355 691 000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AGRA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Sofienberggata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agra@agra.no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979 596 812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AS</a:t>
            </a:r>
          </a:p>
        </p:txBody>
      </p:sp>
    </p:spTree>
  </p:cSld>
  <p:clrMapOvr>
    <a:masterClrMapping xmlns:a="http://schemas.openxmlformats.org/drawingml/2006/main"/>
  </p:clrMapOvr>
</p:sld>
</file>