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56d0987d9046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b8de9cc6954b67"/>
  </p:sldMasterIdLst>
  <p:sldIdLst>
    <p:sldId xmlns:r="http://schemas.openxmlformats.org/officeDocument/2006/relationships" id="256" r:id="R6b5ed027eb2b4ee4"/>
    <p:sldId xmlns:r="http://schemas.openxmlformats.org/officeDocument/2006/relationships" id="257" r:id="Rbcdf0ad6750b4d27"/>
    <p:sldId xmlns:r="http://schemas.openxmlformats.org/officeDocument/2006/relationships" id="258" r:id="Rcf5b722c2f274d9e"/>
    <p:sldId xmlns:r="http://schemas.openxmlformats.org/officeDocument/2006/relationships" id="259" r:id="R32e639e43cc0413c"/>
    <p:sldId xmlns:r="http://schemas.openxmlformats.org/officeDocument/2006/relationships" id="260" r:id="R274db364c56244f3"/>
    <p:sldId xmlns:r="http://schemas.openxmlformats.org/officeDocument/2006/relationships" id="261" r:id="R8f134bd4e66e4a34"/>
    <p:sldId xmlns:r="http://schemas.openxmlformats.org/officeDocument/2006/relationships" id="262" r:id="R83b7bde146b64d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b8de9cc6954b67" /><Relationship Type="http://schemas.openxmlformats.org/officeDocument/2006/relationships/slide" Target="/ppt/slides/slide1.xml" Id="R6b5ed027eb2b4ee4" /><Relationship Type="http://schemas.openxmlformats.org/officeDocument/2006/relationships/slide" Target="/ppt/slides/slide2.xml" Id="Rbcdf0ad6750b4d27" /><Relationship Type="http://schemas.openxmlformats.org/officeDocument/2006/relationships/slide" Target="/ppt/slides/slide3.xml" Id="Rcf5b722c2f274d9e" /><Relationship Type="http://schemas.openxmlformats.org/officeDocument/2006/relationships/slide" Target="/ppt/slides/slide4.xml" Id="R32e639e43cc0413c" /><Relationship Type="http://schemas.openxmlformats.org/officeDocument/2006/relationships/slide" Target="/ppt/slides/slide5.xml" Id="R274db364c56244f3" /><Relationship Type="http://schemas.openxmlformats.org/officeDocument/2006/relationships/slide" Target="/ppt/slides/slide6.xml" Id="R8f134bd4e66e4a34" /><Relationship Type="http://schemas.openxmlformats.org/officeDocument/2006/relationships/slide" Target="/ppt/slides/slide7.xml" Id="R83b7bde146b64d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f729ff9ef4b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703f77bc744ca" /><Relationship Type="http://schemas.openxmlformats.org/officeDocument/2006/relationships/theme" Target="/ppt/slideMasters/theme/theme1.xml" Id="R74017b04427e49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4703f77bc744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4916629014c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11898b8c944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a6214cd4a43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a1d45653743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df053060a4e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045ab3da648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252ac930946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72 632 310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122 003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−1 541 009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7 764 189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31 073 544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www.statement.no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979 607 008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