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0b190c2b21494c1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a26498210c34e43"/>
  </p:sldMasterIdLst>
  <p:sldIdLst>
    <p:sldId xmlns:r="http://schemas.openxmlformats.org/officeDocument/2006/relationships" id="256" r:id="R5b207c7c84ce4ae6"/>
    <p:sldId xmlns:r="http://schemas.openxmlformats.org/officeDocument/2006/relationships" id="257" r:id="R6afde8a779494a5a"/>
    <p:sldId xmlns:r="http://schemas.openxmlformats.org/officeDocument/2006/relationships" id="258" r:id="R55c1591082404305"/>
    <p:sldId xmlns:r="http://schemas.openxmlformats.org/officeDocument/2006/relationships" id="259" r:id="R40906916c03d4169"/>
    <p:sldId xmlns:r="http://schemas.openxmlformats.org/officeDocument/2006/relationships" id="260" r:id="Rd3cbb5ad89e2421f"/>
    <p:sldId xmlns:r="http://schemas.openxmlformats.org/officeDocument/2006/relationships" id="261" r:id="R23ade060433b4798"/>
    <p:sldId xmlns:r="http://schemas.openxmlformats.org/officeDocument/2006/relationships" id="262" r:id="Rdcf2f856479d428b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a26498210c34e43" /><Relationship Type="http://schemas.openxmlformats.org/officeDocument/2006/relationships/slide" Target="/ppt/slides/slide1.xml" Id="R5b207c7c84ce4ae6" /><Relationship Type="http://schemas.openxmlformats.org/officeDocument/2006/relationships/slide" Target="/ppt/slides/slide2.xml" Id="R6afde8a779494a5a" /><Relationship Type="http://schemas.openxmlformats.org/officeDocument/2006/relationships/slide" Target="/ppt/slides/slide3.xml" Id="R55c1591082404305" /><Relationship Type="http://schemas.openxmlformats.org/officeDocument/2006/relationships/slide" Target="/ppt/slides/slide4.xml" Id="R40906916c03d4169" /><Relationship Type="http://schemas.openxmlformats.org/officeDocument/2006/relationships/slide" Target="/ppt/slides/slide5.xml" Id="Rd3cbb5ad89e2421f" /><Relationship Type="http://schemas.openxmlformats.org/officeDocument/2006/relationships/slide" Target="/ppt/slides/slide6.xml" Id="R23ade060433b4798" /><Relationship Type="http://schemas.openxmlformats.org/officeDocument/2006/relationships/slide" Target="/ppt/slides/slide7.xml" Id="Rdcf2f856479d428b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87679d304603443c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1b673a396d84571" /><Relationship Type="http://schemas.openxmlformats.org/officeDocument/2006/relationships/theme" Target="/ppt/slideMasters/theme/theme1.xml" Id="Ra402b838a6384aa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01b673a396d84571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02e019d0dfd408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4665b58664044ea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4fc46857ca04609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e6df96e5c94a4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dcbabb5d1084ab0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6f375254a774095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45b4372eb1e4a49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STRANDEN GLOBAL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STRANDEN GLOBAL AS ble etablert [år] og holder til i Lovund.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33 824 199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7 703 623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5 638 536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11 102 931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22 100 984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ASLE HALLVARD THOMASSEN LYNGØY  –  71,8 %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WILLY THOMASSEN  –  28,2 %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Lundvollveien 2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8764 Lovund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75 09 45 20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joker.lovund@joker.no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979 634 021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STRANDEN GLOBAL AS</a:t>
            </a:r>
          </a:p>
        </p:txBody>
      </p:sp>
    </p:spTree>
  </p:cSld>
  <p:clrMapOvr>
    <a:masterClrMapping xmlns:a="http://schemas.openxmlformats.org/drawingml/2006/main"/>
  </p:clrMapOvr>
</p:sld>
</file>