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53d4594eb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63f5ae00c45bb"/>
  </p:sldMasterIdLst>
  <p:sldIdLst>
    <p:sldId xmlns:r="http://schemas.openxmlformats.org/officeDocument/2006/relationships" id="256" r:id="Rfd82e62785aa4ccd"/>
    <p:sldId xmlns:r="http://schemas.openxmlformats.org/officeDocument/2006/relationships" id="257" r:id="R4756b679935b4c49"/>
    <p:sldId xmlns:r="http://schemas.openxmlformats.org/officeDocument/2006/relationships" id="258" r:id="R932210fa9e6a4d59"/>
    <p:sldId xmlns:r="http://schemas.openxmlformats.org/officeDocument/2006/relationships" id="259" r:id="R9d50a5a6511f41eb"/>
    <p:sldId xmlns:r="http://schemas.openxmlformats.org/officeDocument/2006/relationships" id="260" r:id="R830e24a3baf047b3"/>
    <p:sldId xmlns:r="http://schemas.openxmlformats.org/officeDocument/2006/relationships" id="261" r:id="R8326a7b6c9d1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63f5ae00c45bb" /><Relationship Type="http://schemas.openxmlformats.org/officeDocument/2006/relationships/slide" Target="/ppt/slides/slide1.xml" Id="Rfd82e62785aa4ccd" /><Relationship Type="http://schemas.openxmlformats.org/officeDocument/2006/relationships/slide" Target="/ppt/slides/slide2.xml" Id="R4756b679935b4c49" /><Relationship Type="http://schemas.openxmlformats.org/officeDocument/2006/relationships/slide" Target="/ppt/slides/slide3.xml" Id="R932210fa9e6a4d59" /><Relationship Type="http://schemas.openxmlformats.org/officeDocument/2006/relationships/slide" Target="/ppt/slides/slide4.xml" Id="R9d50a5a6511f41eb" /><Relationship Type="http://schemas.openxmlformats.org/officeDocument/2006/relationships/slide" Target="/ppt/slides/slide5.xml" Id="R830e24a3baf047b3" /><Relationship Type="http://schemas.openxmlformats.org/officeDocument/2006/relationships/slide" Target="/ppt/slides/slide6.xml" Id="R8326a7b6c9d1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aa26b75aa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6dcc5f694661" /><Relationship Type="http://schemas.openxmlformats.org/officeDocument/2006/relationships/theme" Target="/ppt/slideMasters/theme/theme1.xml" Id="Rfe23bbbbbb82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66dcc5f69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415365869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1fc679f8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56052b1d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bb193eb5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fd4b97d2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a67d9d0d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INSTITUTTET FOR SAMMENLIGNENDE KULTURFORSKNING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INSTITUTTET FOR SAMMENLIGNENDE KULTURFORSKNING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−1 974 832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69 211 496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69 475 302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42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