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ae241e39e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b0149ade9490f"/>
  </p:sldMasterIdLst>
  <p:sldIdLst>
    <p:sldId xmlns:r="http://schemas.openxmlformats.org/officeDocument/2006/relationships" id="256" r:id="Rd0340638cc094b91"/>
    <p:sldId xmlns:r="http://schemas.openxmlformats.org/officeDocument/2006/relationships" id="257" r:id="R6d096f71118c4c02"/>
    <p:sldId xmlns:r="http://schemas.openxmlformats.org/officeDocument/2006/relationships" id="258" r:id="Rc6cc120374024eb3"/>
    <p:sldId xmlns:r="http://schemas.openxmlformats.org/officeDocument/2006/relationships" id="259" r:id="R8a8947e6bc6d4da2"/>
    <p:sldId xmlns:r="http://schemas.openxmlformats.org/officeDocument/2006/relationships" id="260" r:id="R8c4b7b16cd2248fd"/>
    <p:sldId xmlns:r="http://schemas.openxmlformats.org/officeDocument/2006/relationships" id="261" r:id="Ra77c6b57790e4e2f"/>
    <p:sldId xmlns:r="http://schemas.openxmlformats.org/officeDocument/2006/relationships" id="262" r:id="R14925218d1d9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b0149ade9490f" /><Relationship Type="http://schemas.openxmlformats.org/officeDocument/2006/relationships/slide" Target="/ppt/slides/slide1.xml" Id="Rd0340638cc094b91" /><Relationship Type="http://schemas.openxmlformats.org/officeDocument/2006/relationships/slide" Target="/ppt/slides/slide2.xml" Id="R6d096f71118c4c02" /><Relationship Type="http://schemas.openxmlformats.org/officeDocument/2006/relationships/slide" Target="/ppt/slides/slide3.xml" Id="Rc6cc120374024eb3" /><Relationship Type="http://schemas.openxmlformats.org/officeDocument/2006/relationships/slide" Target="/ppt/slides/slide4.xml" Id="R8a8947e6bc6d4da2" /><Relationship Type="http://schemas.openxmlformats.org/officeDocument/2006/relationships/slide" Target="/ppt/slides/slide5.xml" Id="R8c4b7b16cd2248fd" /><Relationship Type="http://schemas.openxmlformats.org/officeDocument/2006/relationships/slide" Target="/ppt/slides/slide6.xml" Id="Ra77c6b57790e4e2f" /><Relationship Type="http://schemas.openxmlformats.org/officeDocument/2006/relationships/slide" Target="/ppt/slides/slide7.xml" Id="R14925218d1d9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0996c9f2a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c16e537794a32" /><Relationship Type="http://schemas.openxmlformats.org/officeDocument/2006/relationships/theme" Target="/ppt/slideMasters/theme/theme1.xml" Id="R944a1d9a176f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c16e537794a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186a1724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651131962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1b6829ba5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63a4e377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8bde4103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a3fc1402b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ef9c3730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ILEBEKK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SKRETTINGLAND TORILL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torill@solsta.no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