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67fcc57b9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912e22678417c"/>
  </p:sldMasterIdLst>
  <p:sldIdLst>
    <p:sldId xmlns:r="http://schemas.openxmlformats.org/officeDocument/2006/relationships" id="256" r:id="R6cf64196500940a8"/>
    <p:sldId xmlns:r="http://schemas.openxmlformats.org/officeDocument/2006/relationships" id="257" r:id="Rb3e3ce9af65b4525"/>
    <p:sldId xmlns:r="http://schemas.openxmlformats.org/officeDocument/2006/relationships" id="258" r:id="R17720e618cb14f84"/>
    <p:sldId xmlns:r="http://schemas.openxmlformats.org/officeDocument/2006/relationships" id="259" r:id="Rd10ad4152e2c4f80"/>
    <p:sldId xmlns:r="http://schemas.openxmlformats.org/officeDocument/2006/relationships" id="260" r:id="R56a0ab8a0a7d46cc"/>
    <p:sldId xmlns:r="http://schemas.openxmlformats.org/officeDocument/2006/relationships" id="261" r:id="R588024f2a12b4352"/>
    <p:sldId xmlns:r="http://schemas.openxmlformats.org/officeDocument/2006/relationships" id="262" r:id="R56ee7fa1f65743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912e22678417c" /><Relationship Type="http://schemas.openxmlformats.org/officeDocument/2006/relationships/slide" Target="/ppt/slides/slide1.xml" Id="R6cf64196500940a8" /><Relationship Type="http://schemas.openxmlformats.org/officeDocument/2006/relationships/slide" Target="/ppt/slides/slide2.xml" Id="Rb3e3ce9af65b4525" /><Relationship Type="http://schemas.openxmlformats.org/officeDocument/2006/relationships/slide" Target="/ppt/slides/slide3.xml" Id="R17720e618cb14f84" /><Relationship Type="http://schemas.openxmlformats.org/officeDocument/2006/relationships/slide" Target="/ppt/slides/slide4.xml" Id="Rd10ad4152e2c4f80" /><Relationship Type="http://schemas.openxmlformats.org/officeDocument/2006/relationships/slide" Target="/ppt/slides/slide5.xml" Id="R56a0ab8a0a7d46cc" /><Relationship Type="http://schemas.openxmlformats.org/officeDocument/2006/relationships/slide" Target="/ppt/slides/slide6.xml" Id="R588024f2a12b4352" /><Relationship Type="http://schemas.openxmlformats.org/officeDocument/2006/relationships/slide" Target="/ppt/slides/slide7.xml" Id="R56ee7fa1f65743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a57ec6bfc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a2a2a0c4a478c" /><Relationship Type="http://schemas.openxmlformats.org/officeDocument/2006/relationships/theme" Target="/ppt/slideMasters/theme/theme1.xml" Id="R8b985872c3a0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a2a2a0c4a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0f7b5f103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aad235753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a826096de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b1405ec8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9be4e8d9d47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8118c28f0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dd2f736ba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