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1b98c16ce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6a956c9a3407d"/>
  </p:sldMasterIdLst>
  <p:sldIdLst>
    <p:sldId xmlns:r="http://schemas.openxmlformats.org/officeDocument/2006/relationships" id="256" r:id="R52b3e24fcbba41ae"/>
    <p:sldId xmlns:r="http://schemas.openxmlformats.org/officeDocument/2006/relationships" id="257" r:id="Rd407da23b338472b"/>
    <p:sldId xmlns:r="http://schemas.openxmlformats.org/officeDocument/2006/relationships" id="258" r:id="R93c8651b570e4a7f"/>
    <p:sldId xmlns:r="http://schemas.openxmlformats.org/officeDocument/2006/relationships" id="259" r:id="R3b2e2a65f66741e6"/>
    <p:sldId xmlns:r="http://schemas.openxmlformats.org/officeDocument/2006/relationships" id="260" r:id="R495e80f5a8334c05"/>
    <p:sldId xmlns:r="http://schemas.openxmlformats.org/officeDocument/2006/relationships" id="261" r:id="R01c87e305ddc4d5f"/>
    <p:sldId xmlns:r="http://schemas.openxmlformats.org/officeDocument/2006/relationships" id="262" r:id="Rcdcfd442bd67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6a956c9a3407d" /><Relationship Type="http://schemas.openxmlformats.org/officeDocument/2006/relationships/slide" Target="/ppt/slides/slide1.xml" Id="R52b3e24fcbba41ae" /><Relationship Type="http://schemas.openxmlformats.org/officeDocument/2006/relationships/slide" Target="/ppt/slides/slide2.xml" Id="Rd407da23b338472b" /><Relationship Type="http://schemas.openxmlformats.org/officeDocument/2006/relationships/slide" Target="/ppt/slides/slide3.xml" Id="R93c8651b570e4a7f" /><Relationship Type="http://schemas.openxmlformats.org/officeDocument/2006/relationships/slide" Target="/ppt/slides/slide4.xml" Id="R3b2e2a65f66741e6" /><Relationship Type="http://schemas.openxmlformats.org/officeDocument/2006/relationships/slide" Target="/ppt/slides/slide5.xml" Id="R495e80f5a8334c05" /><Relationship Type="http://schemas.openxmlformats.org/officeDocument/2006/relationships/slide" Target="/ppt/slides/slide6.xml" Id="R01c87e305ddc4d5f" /><Relationship Type="http://schemas.openxmlformats.org/officeDocument/2006/relationships/slide" Target="/ppt/slides/slide7.xml" Id="Rcdcfd442bd67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9d1bc4586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d15b5d86c42ae" /><Relationship Type="http://schemas.openxmlformats.org/officeDocument/2006/relationships/theme" Target="/ppt/slideMasters/theme/theme1.xml" Id="Rcb6434055bc1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d15b5d86c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c8bfbc628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7341421d9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264d1f1d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773fd1a8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79d731ba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0a8b9b292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63da47557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