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d67cff377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ebd82d36b49f9"/>
  </p:sldMasterIdLst>
  <p:sldIdLst>
    <p:sldId xmlns:r="http://schemas.openxmlformats.org/officeDocument/2006/relationships" id="256" r:id="Rb05ef3af0fcd423a"/>
    <p:sldId xmlns:r="http://schemas.openxmlformats.org/officeDocument/2006/relationships" id="257" r:id="R8244f8088bc74d51"/>
    <p:sldId xmlns:r="http://schemas.openxmlformats.org/officeDocument/2006/relationships" id="258" r:id="Rfe7a0a40cf7f47ff"/>
    <p:sldId xmlns:r="http://schemas.openxmlformats.org/officeDocument/2006/relationships" id="259" r:id="Red2cf446688e41f1"/>
    <p:sldId xmlns:r="http://schemas.openxmlformats.org/officeDocument/2006/relationships" id="260" r:id="Rfb740c0223f446ec"/>
    <p:sldId xmlns:r="http://schemas.openxmlformats.org/officeDocument/2006/relationships" id="261" r:id="R4dd7ec16d6374819"/>
    <p:sldId xmlns:r="http://schemas.openxmlformats.org/officeDocument/2006/relationships" id="262" r:id="Rf8b33e17f31240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ebd82d36b49f9" /><Relationship Type="http://schemas.openxmlformats.org/officeDocument/2006/relationships/slide" Target="/ppt/slides/slide1.xml" Id="Rb05ef3af0fcd423a" /><Relationship Type="http://schemas.openxmlformats.org/officeDocument/2006/relationships/slide" Target="/ppt/slides/slide2.xml" Id="R8244f8088bc74d51" /><Relationship Type="http://schemas.openxmlformats.org/officeDocument/2006/relationships/slide" Target="/ppt/slides/slide3.xml" Id="Rfe7a0a40cf7f47ff" /><Relationship Type="http://schemas.openxmlformats.org/officeDocument/2006/relationships/slide" Target="/ppt/slides/slide4.xml" Id="Red2cf446688e41f1" /><Relationship Type="http://schemas.openxmlformats.org/officeDocument/2006/relationships/slide" Target="/ppt/slides/slide5.xml" Id="Rfb740c0223f446ec" /><Relationship Type="http://schemas.openxmlformats.org/officeDocument/2006/relationships/slide" Target="/ppt/slides/slide6.xml" Id="R4dd7ec16d6374819" /><Relationship Type="http://schemas.openxmlformats.org/officeDocument/2006/relationships/slide" Target="/ppt/slides/slide7.xml" Id="Rf8b33e17f31240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e0b7f2bc7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65045ec094820" /><Relationship Type="http://schemas.openxmlformats.org/officeDocument/2006/relationships/theme" Target="/ppt/slideMasters/theme/theme1.xml" Id="R264887536491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b65045ec09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2ab8fc38c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ed50f73c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0bcb8e9bf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ca00311a43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47c4bfaf49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17cc6673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f41dda0f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NORLIE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NORLIE 2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44 645 695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46 227 580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NORLIE MOKSNESS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Elnes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marius-moksness@hotmail.com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979 724 845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