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ee1eedcdb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f438f2e4b434f"/>
  </p:sldMasterIdLst>
  <p:sldIdLst>
    <p:sldId xmlns:r="http://schemas.openxmlformats.org/officeDocument/2006/relationships" id="256" r:id="Rde7ea20b1cf3401d"/>
    <p:sldId xmlns:r="http://schemas.openxmlformats.org/officeDocument/2006/relationships" id="257" r:id="R862ed415198f488c"/>
    <p:sldId xmlns:r="http://schemas.openxmlformats.org/officeDocument/2006/relationships" id="258" r:id="Rd97fea68d3c64abd"/>
    <p:sldId xmlns:r="http://schemas.openxmlformats.org/officeDocument/2006/relationships" id="259" r:id="R9032e1c92c464d2f"/>
    <p:sldId xmlns:r="http://schemas.openxmlformats.org/officeDocument/2006/relationships" id="260" r:id="Rbbd21be658874436"/>
    <p:sldId xmlns:r="http://schemas.openxmlformats.org/officeDocument/2006/relationships" id="261" r:id="Rcb949e75897f47fd"/>
    <p:sldId xmlns:r="http://schemas.openxmlformats.org/officeDocument/2006/relationships" id="262" r:id="Rda011846ebfe42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f438f2e4b434f" /><Relationship Type="http://schemas.openxmlformats.org/officeDocument/2006/relationships/slide" Target="/ppt/slides/slide1.xml" Id="Rde7ea20b1cf3401d" /><Relationship Type="http://schemas.openxmlformats.org/officeDocument/2006/relationships/slide" Target="/ppt/slides/slide2.xml" Id="R862ed415198f488c" /><Relationship Type="http://schemas.openxmlformats.org/officeDocument/2006/relationships/slide" Target="/ppt/slides/slide3.xml" Id="Rd97fea68d3c64abd" /><Relationship Type="http://schemas.openxmlformats.org/officeDocument/2006/relationships/slide" Target="/ppt/slides/slide4.xml" Id="R9032e1c92c464d2f" /><Relationship Type="http://schemas.openxmlformats.org/officeDocument/2006/relationships/slide" Target="/ppt/slides/slide5.xml" Id="Rbbd21be658874436" /><Relationship Type="http://schemas.openxmlformats.org/officeDocument/2006/relationships/slide" Target="/ppt/slides/slide6.xml" Id="Rcb949e75897f47fd" /><Relationship Type="http://schemas.openxmlformats.org/officeDocument/2006/relationships/slide" Target="/ppt/slides/slide7.xml" Id="Rda011846ebfe42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79651f543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1d63295d4c92" /><Relationship Type="http://schemas.openxmlformats.org/officeDocument/2006/relationships/theme" Target="/ppt/slideMasters/theme/theme1.xml" Id="R08d32b9681f3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731d63295d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ec28c9e6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63706087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a5e29404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b0eea809f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067ed7a25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a5e57f55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0ebc58c5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STETINA INVEST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26 750 039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149 317 341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149 374 930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FØLKNER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Østeråsen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979 727 925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