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6298c71dc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39be7ff55404b"/>
  </p:sldMasterIdLst>
  <p:sldIdLst>
    <p:sldId xmlns:r="http://schemas.openxmlformats.org/officeDocument/2006/relationships" id="256" r:id="R3d00e23059f045f2"/>
    <p:sldId xmlns:r="http://schemas.openxmlformats.org/officeDocument/2006/relationships" id="257" r:id="R9c6e98486ecf4c9c"/>
    <p:sldId xmlns:r="http://schemas.openxmlformats.org/officeDocument/2006/relationships" id="258" r:id="R9e5954b9704a4d87"/>
    <p:sldId xmlns:r="http://schemas.openxmlformats.org/officeDocument/2006/relationships" id="259" r:id="R7835b27568814bc0"/>
    <p:sldId xmlns:r="http://schemas.openxmlformats.org/officeDocument/2006/relationships" id="260" r:id="R714457f018464f49"/>
    <p:sldId xmlns:r="http://schemas.openxmlformats.org/officeDocument/2006/relationships" id="261" r:id="R94ae11811870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39be7ff55404b" /><Relationship Type="http://schemas.openxmlformats.org/officeDocument/2006/relationships/slide" Target="/ppt/slides/slide1.xml" Id="R3d00e23059f045f2" /><Relationship Type="http://schemas.openxmlformats.org/officeDocument/2006/relationships/slide" Target="/ppt/slides/slide2.xml" Id="R9c6e98486ecf4c9c" /><Relationship Type="http://schemas.openxmlformats.org/officeDocument/2006/relationships/slide" Target="/ppt/slides/slide3.xml" Id="R9e5954b9704a4d87" /><Relationship Type="http://schemas.openxmlformats.org/officeDocument/2006/relationships/slide" Target="/ppt/slides/slide4.xml" Id="R7835b27568814bc0" /><Relationship Type="http://schemas.openxmlformats.org/officeDocument/2006/relationships/slide" Target="/ppt/slides/slide5.xml" Id="R714457f018464f49" /><Relationship Type="http://schemas.openxmlformats.org/officeDocument/2006/relationships/slide" Target="/ppt/slides/slide6.xml" Id="R94ae11811870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43398fda6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ea1f1d7747e3" /><Relationship Type="http://schemas.openxmlformats.org/officeDocument/2006/relationships/theme" Target="/ppt/slideMasters/theme/theme1.xml" Id="Ra30ed88d8282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1ea1f1d77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9220829e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b175aea1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a435c3fa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5b479ab4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a6cd8c45b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a2672395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SVANHILD OG ARNE MUSTS FOND FOR MEDISINSK FORSKNING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SVANHILD OG ARNE MUSTS FOND FOR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SVANHILD OG ARNE MUSTS FOND FOR MEDISINSK FORSKNING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SVANHILD OG ARNE MUSTS FOND FOR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SVANHILD OG ARNE MUSTS FOND FOR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SVANHILD OG ARNE MUSTS FOND FOR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−5 371 120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401 782 493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413 914 456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SVANHILD OG ARNE MUSTS FOND FOR MEDISINSK FORSKNING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 AS Haakon VIIsg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979 728 123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SVANHILD OG ARNE MUSTS FOND FOR MEDISINSK FORSKNING STI</a:t>
            </a:r>
          </a:p>
        </p:txBody>
      </p:sp>
    </p:spTree>
  </p:cSld>
  <p:clrMapOvr>
    <a:masterClrMapping xmlns:a="http://schemas.openxmlformats.org/drawingml/2006/main"/>
  </p:clrMapOvr>
</p:sld>
</file>