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9fb112823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ec6d1682844b5"/>
  </p:sldMasterIdLst>
  <p:sldIdLst>
    <p:sldId xmlns:r="http://schemas.openxmlformats.org/officeDocument/2006/relationships" id="256" r:id="R2588ccd43b79484e"/>
    <p:sldId xmlns:r="http://schemas.openxmlformats.org/officeDocument/2006/relationships" id="257" r:id="R4ed874f69dd24cd1"/>
    <p:sldId xmlns:r="http://schemas.openxmlformats.org/officeDocument/2006/relationships" id="258" r:id="R1a087034f652445f"/>
    <p:sldId xmlns:r="http://schemas.openxmlformats.org/officeDocument/2006/relationships" id="259" r:id="R8ddb7a1eadc34550"/>
    <p:sldId xmlns:r="http://schemas.openxmlformats.org/officeDocument/2006/relationships" id="260" r:id="R27535ec7fdd249ec"/>
    <p:sldId xmlns:r="http://schemas.openxmlformats.org/officeDocument/2006/relationships" id="261" r:id="R6c154745468e4ec0"/>
    <p:sldId xmlns:r="http://schemas.openxmlformats.org/officeDocument/2006/relationships" id="262" r:id="Rdda36f06e388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ec6d1682844b5" /><Relationship Type="http://schemas.openxmlformats.org/officeDocument/2006/relationships/slide" Target="/ppt/slides/slide1.xml" Id="R2588ccd43b79484e" /><Relationship Type="http://schemas.openxmlformats.org/officeDocument/2006/relationships/slide" Target="/ppt/slides/slide2.xml" Id="R4ed874f69dd24cd1" /><Relationship Type="http://schemas.openxmlformats.org/officeDocument/2006/relationships/slide" Target="/ppt/slides/slide3.xml" Id="R1a087034f652445f" /><Relationship Type="http://schemas.openxmlformats.org/officeDocument/2006/relationships/slide" Target="/ppt/slides/slide4.xml" Id="R8ddb7a1eadc34550" /><Relationship Type="http://schemas.openxmlformats.org/officeDocument/2006/relationships/slide" Target="/ppt/slides/slide5.xml" Id="R27535ec7fdd249ec" /><Relationship Type="http://schemas.openxmlformats.org/officeDocument/2006/relationships/slide" Target="/ppt/slides/slide6.xml" Id="R6c154745468e4ec0" /><Relationship Type="http://schemas.openxmlformats.org/officeDocument/2006/relationships/slide" Target="/ppt/slides/slide7.xml" Id="Rdda36f06e388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85ab5c617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8e8925ef4527" /><Relationship Type="http://schemas.openxmlformats.org/officeDocument/2006/relationships/theme" Target="/ppt/slideMasters/theme/theme1.xml" Id="Rd4bd48fc3e99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98e8925ef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54f70710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beba0b68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2e137382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8dadd5baf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c62c0664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04f68c9b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ad018ea0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NEMESIS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NEMESIS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1 958 002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37 207 084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38 022 856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ARNFINN TØNNE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H0501, Sjøbergs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979 733 070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