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e9f046fa3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de3448ecb4eb1"/>
  </p:sldMasterIdLst>
  <p:sldIdLst>
    <p:sldId xmlns:r="http://schemas.openxmlformats.org/officeDocument/2006/relationships" id="256" r:id="R5ec7836e08754395"/>
    <p:sldId xmlns:r="http://schemas.openxmlformats.org/officeDocument/2006/relationships" id="257" r:id="R2f70d8db66964ade"/>
    <p:sldId xmlns:r="http://schemas.openxmlformats.org/officeDocument/2006/relationships" id="258" r:id="R2e136329807d479a"/>
    <p:sldId xmlns:r="http://schemas.openxmlformats.org/officeDocument/2006/relationships" id="259" r:id="Rb17639b161944c75"/>
    <p:sldId xmlns:r="http://schemas.openxmlformats.org/officeDocument/2006/relationships" id="260" r:id="R80af8e7b284b4806"/>
    <p:sldId xmlns:r="http://schemas.openxmlformats.org/officeDocument/2006/relationships" id="261" r:id="R010bbd31a0d249d6"/>
    <p:sldId xmlns:r="http://schemas.openxmlformats.org/officeDocument/2006/relationships" id="262" r:id="R0138fd107842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de3448ecb4eb1" /><Relationship Type="http://schemas.openxmlformats.org/officeDocument/2006/relationships/slide" Target="/ppt/slides/slide1.xml" Id="R5ec7836e08754395" /><Relationship Type="http://schemas.openxmlformats.org/officeDocument/2006/relationships/slide" Target="/ppt/slides/slide2.xml" Id="R2f70d8db66964ade" /><Relationship Type="http://schemas.openxmlformats.org/officeDocument/2006/relationships/slide" Target="/ppt/slides/slide3.xml" Id="R2e136329807d479a" /><Relationship Type="http://schemas.openxmlformats.org/officeDocument/2006/relationships/slide" Target="/ppt/slides/slide4.xml" Id="Rb17639b161944c75" /><Relationship Type="http://schemas.openxmlformats.org/officeDocument/2006/relationships/slide" Target="/ppt/slides/slide5.xml" Id="R80af8e7b284b4806" /><Relationship Type="http://schemas.openxmlformats.org/officeDocument/2006/relationships/slide" Target="/ppt/slides/slide6.xml" Id="R010bbd31a0d249d6" /><Relationship Type="http://schemas.openxmlformats.org/officeDocument/2006/relationships/slide" Target="/ppt/slides/slide7.xml" Id="R0138fd107842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8dcc5a095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72a8947f84aca" /><Relationship Type="http://schemas.openxmlformats.org/officeDocument/2006/relationships/theme" Target="/ppt/slideMasters/theme/theme1.xml" Id="R2d985ef3d9aa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72a8947f8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5e6c1bc7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5288f0d49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6b52e43c9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c3413f482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de5aadd65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6e1a8e62a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66a18dd3e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SARIBA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178 140 413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57 368 414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SABBASEN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BØEN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SVT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AALBORG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ASPENES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JOHANSEN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08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post@sariba.com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www.sariba.com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979 753 012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