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3f6f744924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465e12b68642eb"/>
  </p:sldMasterIdLst>
  <p:sldIdLst>
    <p:sldId xmlns:r="http://schemas.openxmlformats.org/officeDocument/2006/relationships" id="256" r:id="R23769d31274a4c16"/>
    <p:sldId xmlns:r="http://schemas.openxmlformats.org/officeDocument/2006/relationships" id="257" r:id="R6be5d7ebbe354083"/>
    <p:sldId xmlns:r="http://schemas.openxmlformats.org/officeDocument/2006/relationships" id="258" r:id="Re6b958693afd4c47"/>
    <p:sldId xmlns:r="http://schemas.openxmlformats.org/officeDocument/2006/relationships" id="259" r:id="R0ccaa75454064a42"/>
    <p:sldId xmlns:r="http://schemas.openxmlformats.org/officeDocument/2006/relationships" id="260" r:id="R7f9944b180a84c4c"/>
    <p:sldId xmlns:r="http://schemas.openxmlformats.org/officeDocument/2006/relationships" id="261" r:id="Rce72c0f474dd412d"/>
    <p:sldId xmlns:r="http://schemas.openxmlformats.org/officeDocument/2006/relationships" id="262" r:id="R8167d7f15b1f49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65e12b68642eb" /><Relationship Type="http://schemas.openxmlformats.org/officeDocument/2006/relationships/slide" Target="/ppt/slides/slide1.xml" Id="R23769d31274a4c16" /><Relationship Type="http://schemas.openxmlformats.org/officeDocument/2006/relationships/slide" Target="/ppt/slides/slide2.xml" Id="R6be5d7ebbe354083" /><Relationship Type="http://schemas.openxmlformats.org/officeDocument/2006/relationships/slide" Target="/ppt/slides/slide3.xml" Id="Re6b958693afd4c47" /><Relationship Type="http://schemas.openxmlformats.org/officeDocument/2006/relationships/slide" Target="/ppt/slides/slide4.xml" Id="R0ccaa75454064a42" /><Relationship Type="http://schemas.openxmlformats.org/officeDocument/2006/relationships/slide" Target="/ppt/slides/slide5.xml" Id="R7f9944b180a84c4c" /><Relationship Type="http://schemas.openxmlformats.org/officeDocument/2006/relationships/slide" Target="/ppt/slides/slide6.xml" Id="Rce72c0f474dd412d" /><Relationship Type="http://schemas.openxmlformats.org/officeDocument/2006/relationships/slide" Target="/ppt/slides/slide7.xml" Id="R8167d7f15b1f49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0ff4d19234b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83add2efc4488" /><Relationship Type="http://schemas.openxmlformats.org/officeDocument/2006/relationships/theme" Target="/ppt/slideMasters/theme/theme1.xml" Id="Raa5c2a57c57141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583add2efc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9c56c8bd14d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52ad1f2f74a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3d1233319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7b3a5cd964e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f8868e4df4c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85ec890a14d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414ee5872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JOSEPH NIELSEN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 NIELSEN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1 062 843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JOSEF MALVIN NILSEN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JOSEF NILSEN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Austre Veaveg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82 42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979 841 264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 NIELSEN AS</a:t>
            </a:r>
          </a:p>
        </p:txBody>
      </p:sp>
    </p:spTree>
  </p:cSld>
  <p:clrMapOvr>
    <a:masterClrMapping xmlns:a="http://schemas.openxmlformats.org/drawingml/2006/main"/>
  </p:clrMapOvr>
</p:sld>
</file>