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3ccfa314b540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258bd0f2a84fbf"/>
  </p:sldMasterIdLst>
  <p:sldIdLst>
    <p:sldId xmlns:r="http://schemas.openxmlformats.org/officeDocument/2006/relationships" id="256" r:id="R72585fa5edea487b"/>
    <p:sldId xmlns:r="http://schemas.openxmlformats.org/officeDocument/2006/relationships" id="257" r:id="R25cf39afa7014127"/>
    <p:sldId xmlns:r="http://schemas.openxmlformats.org/officeDocument/2006/relationships" id="258" r:id="R34516e91426b43a2"/>
    <p:sldId xmlns:r="http://schemas.openxmlformats.org/officeDocument/2006/relationships" id="259" r:id="Rc8aca02b50fd4dee"/>
    <p:sldId xmlns:r="http://schemas.openxmlformats.org/officeDocument/2006/relationships" id="260" r:id="Rf95ec5e6bc454e99"/>
    <p:sldId xmlns:r="http://schemas.openxmlformats.org/officeDocument/2006/relationships" id="261" r:id="R30284c3e711c4f64"/>
    <p:sldId xmlns:r="http://schemas.openxmlformats.org/officeDocument/2006/relationships" id="262" r:id="Re63d8265a7bb49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58bd0f2a84fbf" /><Relationship Type="http://schemas.openxmlformats.org/officeDocument/2006/relationships/slide" Target="/ppt/slides/slide1.xml" Id="R72585fa5edea487b" /><Relationship Type="http://schemas.openxmlformats.org/officeDocument/2006/relationships/slide" Target="/ppt/slides/slide2.xml" Id="R25cf39afa7014127" /><Relationship Type="http://schemas.openxmlformats.org/officeDocument/2006/relationships/slide" Target="/ppt/slides/slide3.xml" Id="R34516e91426b43a2" /><Relationship Type="http://schemas.openxmlformats.org/officeDocument/2006/relationships/slide" Target="/ppt/slides/slide4.xml" Id="Rc8aca02b50fd4dee" /><Relationship Type="http://schemas.openxmlformats.org/officeDocument/2006/relationships/slide" Target="/ppt/slides/slide5.xml" Id="Rf95ec5e6bc454e99" /><Relationship Type="http://schemas.openxmlformats.org/officeDocument/2006/relationships/slide" Target="/ppt/slides/slide6.xml" Id="R30284c3e711c4f64" /><Relationship Type="http://schemas.openxmlformats.org/officeDocument/2006/relationships/slide" Target="/ppt/slides/slide7.xml" Id="Re63d8265a7bb49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ac0989f1e48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6f059792c40a6" /><Relationship Type="http://schemas.openxmlformats.org/officeDocument/2006/relationships/theme" Target="/ppt/slideMasters/theme/theme1.xml" Id="R74e8d5ae1b1243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c6f059792c40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9b9813e044a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815e5416842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6d62a3e774a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0f48bf47949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d9f43997346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16cde14c748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53fa3d6a344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BEAU MONDE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BEAU MONDE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BEAU MONDE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BEAU MONDE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BEAU MONDE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BEAU MONDE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747 437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1 075 025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BEAU MONDE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 REIERSEN HETLAND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ANNIE PETRA BJØRNARHEIM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BENEDIKTE BJØRNARHEIM HETLAND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 KRISTOFFER SØRENSEN LIDRE HETLAND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BEAU MONDE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Søren Reiersen Hetland, Flatveien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80 64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979 860 854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BEAU MONDE</a:t>
            </a:r>
          </a:p>
        </p:txBody>
      </p:sp>
    </p:spTree>
  </p:cSld>
  <p:clrMapOvr>
    <a:masterClrMapping xmlns:a="http://schemas.openxmlformats.org/drawingml/2006/main"/>
  </p:clrMapOvr>
</p:sld>
</file>