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eb0bd855024b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c63ef9ffb44667"/>
  </p:sldMasterIdLst>
  <p:sldIdLst>
    <p:sldId xmlns:r="http://schemas.openxmlformats.org/officeDocument/2006/relationships" id="256" r:id="R6c338fc302a544ed"/>
    <p:sldId xmlns:r="http://schemas.openxmlformats.org/officeDocument/2006/relationships" id="257" r:id="Ra49e005468324d15"/>
    <p:sldId xmlns:r="http://schemas.openxmlformats.org/officeDocument/2006/relationships" id="258" r:id="R36d2f1512bbf4435"/>
    <p:sldId xmlns:r="http://schemas.openxmlformats.org/officeDocument/2006/relationships" id="259" r:id="Rf0289c11324346db"/>
    <p:sldId xmlns:r="http://schemas.openxmlformats.org/officeDocument/2006/relationships" id="260" r:id="R7012ab2cf4eb4998"/>
    <p:sldId xmlns:r="http://schemas.openxmlformats.org/officeDocument/2006/relationships" id="261" r:id="R3ff7679ab7d24448"/>
    <p:sldId xmlns:r="http://schemas.openxmlformats.org/officeDocument/2006/relationships" id="262" r:id="Rf2a2afeccf814e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c63ef9ffb44667" /><Relationship Type="http://schemas.openxmlformats.org/officeDocument/2006/relationships/slide" Target="/ppt/slides/slide1.xml" Id="R6c338fc302a544ed" /><Relationship Type="http://schemas.openxmlformats.org/officeDocument/2006/relationships/slide" Target="/ppt/slides/slide2.xml" Id="Ra49e005468324d15" /><Relationship Type="http://schemas.openxmlformats.org/officeDocument/2006/relationships/slide" Target="/ppt/slides/slide3.xml" Id="R36d2f1512bbf4435" /><Relationship Type="http://schemas.openxmlformats.org/officeDocument/2006/relationships/slide" Target="/ppt/slides/slide4.xml" Id="Rf0289c11324346db" /><Relationship Type="http://schemas.openxmlformats.org/officeDocument/2006/relationships/slide" Target="/ppt/slides/slide5.xml" Id="R7012ab2cf4eb4998" /><Relationship Type="http://schemas.openxmlformats.org/officeDocument/2006/relationships/slide" Target="/ppt/slides/slide6.xml" Id="R3ff7679ab7d24448" /><Relationship Type="http://schemas.openxmlformats.org/officeDocument/2006/relationships/slide" Target="/ppt/slides/slide7.xml" Id="Rf2a2afeccf814e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af4ad8d81e4d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710cb8e974fb9" /><Relationship Type="http://schemas.openxmlformats.org/officeDocument/2006/relationships/theme" Target="/ppt/slideMasters/theme/theme1.xml" Id="R4ca889ef2a1742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8710cb8e974f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cbab17a9e43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699fe3fae42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5eb920a0b4b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bcbd8af304b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19bdae0db4f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1ae1c64dd4e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3c5d8aa0149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REKNESKAP AS ble etablert [år] og holder til i Vik I Sogn.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7 443 776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1 004 757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2 903 906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ØKONOMISERVICE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REFSDAL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EGIL HOPPERSTAD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AASE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Elvagata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6893 Vik I Sogn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69 80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post@vikrekneskap.no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979 868 626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