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762ead505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bcbffe982480b"/>
  </p:sldMasterIdLst>
  <p:sldIdLst>
    <p:sldId xmlns:r="http://schemas.openxmlformats.org/officeDocument/2006/relationships" id="256" r:id="R547cc4cfb921437c"/>
    <p:sldId xmlns:r="http://schemas.openxmlformats.org/officeDocument/2006/relationships" id="257" r:id="R4e3e5acdfce349f6"/>
    <p:sldId xmlns:r="http://schemas.openxmlformats.org/officeDocument/2006/relationships" id="258" r:id="R1a29800f65f946bb"/>
    <p:sldId xmlns:r="http://schemas.openxmlformats.org/officeDocument/2006/relationships" id="259" r:id="R964dda71c6774668"/>
    <p:sldId xmlns:r="http://schemas.openxmlformats.org/officeDocument/2006/relationships" id="260" r:id="R413ac753ada14eb4"/>
    <p:sldId xmlns:r="http://schemas.openxmlformats.org/officeDocument/2006/relationships" id="261" r:id="R00a00f98f00a4d0c"/>
    <p:sldId xmlns:r="http://schemas.openxmlformats.org/officeDocument/2006/relationships" id="262" r:id="R1049378063d7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cbffe982480b" /><Relationship Type="http://schemas.openxmlformats.org/officeDocument/2006/relationships/slide" Target="/ppt/slides/slide1.xml" Id="R547cc4cfb921437c" /><Relationship Type="http://schemas.openxmlformats.org/officeDocument/2006/relationships/slide" Target="/ppt/slides/slide2.xml" Id="R4e3e5acdfce349f6" /><Relationship Type="http://schemas.openxmlformats.org/officeDocument/2006/relationships/slide" Target="/ppt/slides/slide3.xml" Id="R1a29800f65f946bb" /><Relationship Type="http://schemas.openxmlformats.org/officeDocument/2006/relationships/slide" Target="/ppt/slides/slide4.xml" Id="R964dda71c6774668" /><Relationship Type="http://schemas.openxmlformats.org/officeDocument/2006/relationships/slide" Target="/ppt/slides/slide5.xml" Id="R413ac753ada14eb4" /><Relationship Type="http://schemas.openxmlformats.org/officeDocument/2006/relationships/slide" Target="/ppt/slides/slide6.xml" Id="R00a00f98f00a4d0c" /><Relationship Type="http://schemas.openxmlformats.org/officeDocument/2006/relationships/slide" Target="/ppt/slides/slide7.xml" Id="R1049378063d7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9d4ccdb49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c9a635474da9" /><Relationship Type="http://schemas.openxmlformats.org/officeDocument/2006/relationships/theme" Target="/ppt/slideMasters/theme/theme1.xml" Id="R7d1c1e51c6a0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5c9a63547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3255a8d6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4a933424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638a845b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a24cdf74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6a265a783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8db5f79d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8c403704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