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df636dfb534a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d3014c540e4059"/>
  </p:sldMasterIdLst>
  <p:sldIdLst>
    <p:sldId xmlns:r="http://schemas.openxmlformats.org/officeDocument/2006/relationships" id="256" r:id="Rc049bc98d76e4820"/>
    <p:sldId xmlns:r="http://schemas.openxmlformats.org/officeDocument/2006/relationships" id="257" r:id="Ra8e4e6508b3e49e8"/>
    <p:sldId xmlns:r="http://schemas.openxmlformats.org/officeDocument/2006/relationships" id="258" r:id="Ra4147a07089b482e"/>
    <p:sldId xmlns:r="http://schemas.openxmlformats.org/officeDocument/2006/relationships" id="259" r:id="Raa5cccfddeae495b"/>
    <p:sldId xmlns:r="http://schemas.openxmlformats.org/officeDocument/2006/relationships" id="260" r:id="R8d37cbab6acd41cf"/>
    <p:sldId xmlns:r="http://schemas.openxmlformats.org/officeDocument/2006/relationships" id="261" r:id="R729ba16dc4664d67"/>
    <p:sldId xmlns:r="http://schemas.openxmlformats.org/officeDocument/2006/relationships" id="262" r:id="R33484d002bc049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d3014c540e4059" /><Relationship Type="http://schemas.openxmlformats.org/officeDocument/2006/relationships/slide" Target="/ppt/slides/slide1.xml" Id="Rc049bc98d76e4820" /><Relationship Type="http://schemas.openxmlformats.org/officeDocument/2006/relationships/slide" Target="/ppt/slides/slide2.xml" Id="Ra8e4e6508b3e49e8" /><Relationship Type="http://schemas.openxmlformats.org/officeDocument/2006/relationships/slide" Target="/ppt/slides/slide3.xml" Id="Ra4147a07089b482e" /><Relationship Type="http://schemas.openxmlformats.org/officeDocument/2006/relationships/slide" Target="/ppt/slides/slide4.xml" Id="Raa5cccfddeae495b" /><Relationship Type="http://schemas.openxmlformats.org/officeDocument/2006/relationships/slide" Target="/ppt/slides/slide5.xml" Id="R8d37cbab6acd41cf" /><Relationship Type="http://schemas.openxmlformats.org/officeDocument/2006/relationships/slide" Target="/ppt/slides/slide6.xml" Id="R729ba16dc4664d67" /><Relationship Type="http://schemas.openxmlformats.org/officeDocument/2006/relationships/slide" Target="/ppt/slides/slide7.xml" Id="R33484d002bc049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9752c51f7443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c803079b64a46" /><Relationship Type="http://schemas.openxmlformats.org/officeDocument/2006/relationships/theme" Target="/ppt/slideMasters/theme/theme1.xml" Id="R73181858f7cc42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3c803079b64a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c95e1c48447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b4e7a67d14a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a7896d0b44a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45fba383043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55afffb0b44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9ffd425ba46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90d1e250345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THORVALDSEN LARKOLLEN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THORVALDSEN LARKOLLEN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THORVALDSEN LARKOLLEN AS ble etablert [år] og holder til i Larkollen.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THORVALDSEN LARKOLLEN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THORVALDSEN LARKOLLEN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THORVALDSEN LARKOLLEN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18 175 554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700 842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623 187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6 439 046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8 111 891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THORVALDSEN LARKOLLEN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KATRINE BEATE HELGESEN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OVE HELGESEN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KASPER HELGESEN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THORVALDSEN LARKOLLEN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Skoglyv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1560 Larkollen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26 30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979 881 789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THORVALDSEN LARKOLLEN AS</a:t>
            </a:r>
          </a:p>
        </p:txBody>
      </p:sp>
    </p:spTree>
  </p:cSld>
  <p:clrMapOvr>
    <a:masterClrMapping xmlns:a="http://schemas.openxmlformats.org/drawingml/2006/main"/>
  </p:clrMapOvr>
</p:sld>
</file>