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f2545cbbe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5d4fb53074b2e"/>
  </p:sldMasterIdLst>
  <p:sldIdLst>
    <p:sldId xmlns:r="http://schemas.openxmlformats.org/officeDocument/2006/relationships" id="256" r:id="Rff002382173b450f"/>
    <p:sldId xmlns:r="http://schemas.openxmlformats.org/officeDocument/2006/relationships" id="257" r:id="Rbf0ae03158ec42dc"/>
    <p:sldId xmlns:r="http://schemas.openxmlformats.org/officeDocument/2006/relationships" id="258" r:id="R5a2971a3b4ab4e87"/>
    <p:sldId xmlns:r="http://schemas.openxmlformats.org/officeDocument/2006/relationships" id="259" r:id="Rdf5f91113d864f52"/>
    <p:sldId xmlns:r="http://schemas.openxmlformats.org/officeDocument/2006/relationships" id="260" r:id="Re855f75d79884a46"/>
    <p:sldId xmlns:r="http://schemas.openxmlformats.org/officeDocument/2006/relationships" id="261" r:id="Re00774205fbf4522"/>
    <p:sldId xmlns:r="http://schemas.openxmlformats.org/officeDocument/2006/relationships" id="262" r:id="R2fabdaf68a75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5d4fb53074b2e" /><Relationship Type="http://schemas.openxmlformats.org/officeDocument/2006/relationships/slide" Target="/ppt/slides/slide1.xml" Id="Rff002382173b450f" /><Relationship Type="http://schemas.openxmlformats.org/officeDocument/2006/relationships/slide" Target="/ppt/slides/slide2.xml" Id="Rbf0ae03158ec42dc" /><Relationship Type="http://schemas.openxmlformats.org/officeDocument/2006/relationships/slide" Target="/ppt/slides/slide3.xml" Id="R5a2971a3b4ab4e87" /><Relationship Type="http://schemas.openxmlformats.org/officeDocument/2006/relationships/slide" Target="/ppt/slides/slide4.xml" Id="Rdf5f91113d864f52" /><Relationship Type="http://schemas.openxmlformats.org/officeDocument/2006/relationships/slide" Target="/ppt/slides/slide5.xml" Id="Re855f75d79884a46" /><Relationship Type="http://schemas.openxmlformats.org/officeDocument/2006/relationships/slide" Target="/ppt/slides/slide6.xml" Id="Re00774205fbf4522" /><Relationship Type="http://schemas.openxmlformats.org/officeDocument/2006/relationships/slide" Target="/ppt/slides/slide7.xml" Id="R2fabdaf68a75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a40d08960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9ced385f949c7" /><Relationship Type="http://schemas.openxmlformats.org/officeDocument/2006/relationships/theme" Target="/ppt/slideMasters/theme/theme1.xml" Id="R086c3141b6e5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9ced385f9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f925fb90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c7115e5b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d0c64e507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1846fb1c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744d0032e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1eb9e3171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ec60e938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PROCONSULTING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14 479 937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PROCONSULTING AS</a:t>
            </a:r>
          </a:p>
        </p:txBody>
      </p:sp>
    </p:spTree>
  </p:cSld>
  <p:clrMapOvr>
    <a:masterClrMapping xmlns:a="http://schemas.openxmlformats.org/drawingml/2006/main"/>
  </p:clrMapOvr>
</p:sld>
</file>