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c16c43e41d4a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580ac8da094e61"/>
  </p:sldMasterIdLst>
  <p:sldIdLst>
    <p:sldId xmlns:r="http://schemas.openxmlformats.org/officeDocument/2006/relationships" id="256" r:id="R15e9d0ec375f4b3f"/>
    <p:sldId xmlns:r="http://schemas.openxmlformats.org/officeDocument/2006/relationships" id="257" r:id="Ra5de443095654aa4"/>
    <p:sldId xmlns:r="http://schemas.openxmlformats.org/officeDocument/2006/relationships" id="258" r:id="Rf676c32981634732"/>
    <p:sldId xmlns:r="http://schemas.openxmlformats.org/officeDocument/2006/relationships" id="259" r:id="Rf1ee514f68e7459d"/>
    <p:sldId xmlns:r="http://schemas.openxmlformats.org/officeDocument/2006/relationships" id="260" r:id="Red038df6012a44a3"/>
    <p:sldId xmlns:r="http://schemas.openxmlformats.org/officeDocument/2006/relationships" id="261" r:id="Rfb11e0a502a74eee"/>
    <p:sldId xmlns:r="http://schemas.openxmlformats.org/officeDocument/2006/relationships" id="262" r:id="Rcf7aa12a040f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80ac8da094e61" /><Relationship Type="http://schemas.openxmlformats.org/officeDocument/2006/relationships/slide" Target="/ppt/slides/slide1.xml" Id="R15e9d0ec375f4b3f" /><Relationship Type="http://schemas.openxmlformats.org/officeDocument/2006/relationships/slide" Target="/ppt/slides/slide2.xml" Id="Ra5de443095654aa4" /><Relationship Type="http://schemas.openxmlformats.org/officeDocument/2006/relationships/slide" Target="/ppt/slides/slide3.xml" Id="Rf676c32981634732" /><Relationship Type="http://schemas.openxmlformats.org/officeDocument/2006/relationships/slide" Target="/ppt/slides/slide4.xml" Id="Rf1ee514f68e7459d" /><Relationship Type="http://schemas.openxmlformats.org/officeDocument/2006/relationships/slide" Target="/ppt/slides/slide5.xml" Id="Red038df6012a44a3" /><Relationship Type="http://schemas.openxmlformats.org/officeDocument/2006/relationships/slide" Target="/ppt/slides/slide6.xml" Id="Rfb11e0a502a74eee" /><Relationship Type="http://schemas.openxmlformats.org/officeDocument/2006/relationships/slide" Target="/ppt/slides/slide7.xml" Id="Rcf7aa12a040f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a72b74d7b4a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71dd0932741d9" /><Relationship Type="http://schemas.openxmlformats.org/officeDocument/2006/relationships/theme" Target="/ppt/slideMasters/theme/theme1.xml" Id="Rb0eb6ab1d59b45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771dd09327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578942d614a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269a68212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431c0dcd84e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2691e18f546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eb5e94b7d4a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7056db7ed44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90af2a5af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−1 290 836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201 001 028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1 167 731 566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1 285 384 676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JON MORTEN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LIISA MARTINE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MIA CATHRINE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JON MORTEN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979 899 505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