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cce2eacd6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f9c9da541412f"/>
  </p:sldMasterIdLst>
  <p:sldIdLst>
    <p:sldId xmlns:r="http://schemas.openxmlformats.org/officeDocument/2006/relationships" id="256" r:id="Rbd8a3516859d4371"/>
    <p:sldId xmlns:r="http://schemas.openxmlformats.org/officeDocument/2006/relationships" id="257" r:id="Rd5ddd746d54e4f6a"/>
    <p:sldId xmlns:r="http://schemas.openxmlformats.org/officeDocument/2006/relationships" id="258" r:id="Rb9b862c4fe6f4b7a"/>
    <p:sldId xmlns:r="http://schemas.openxmlformats.org/officeDocument/2006/relationships" id="259" r:id="Rb5da182325e846f9"/>
    <p:sldId xmlns:r="http://schemas.openxmlformats.org/officeDocument/2006/relationships" id="260" r:id="R4b25cbbcd3644594"/>
    <p:sldId xmlns:r="http://schemas.openxmlformats.org/officeDocument/2006/relationships" id="261" r:id="R9fa79a2a1c624115"/>
    <p:sldId xmlns:r="http://schemas.openxmlformats.org/officeDocument/2006/relationships" id="262" r:id="Rd76a12e418ee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f9c9da541412f" /><Relationship Type="http://schemas.openxmlformats.org/officeDocument/2006/relationships/slide" Target="/ppt/slides/slide1.xml" Id="Rbd8a3516859d4371" /><Relationship Type="http://schemas.openxmlformats.org/officeDocument/2006/relationships/slide" Target="/ppt/slides/slide2.xml" Id="Rd5ddd746d54e4f6a" /><Relationship Type="http://schemas.openxmlformats.org/officeDocument/2006/relationships/slide" Target="/ppt/slides/slide3.xml" Id="Rb9b862c4fe6f4b7a" /><Relationship Type="http://schemas.openxmlformats.org/officeDocument/2006/relationships/slide" Target="/ppt/slides/slide4.xml" Id="Rb5da182325e846f9" /><Relationship Type="http://schemas.openxmlformats.org/officeDocument/2006/relationships/slide" Target="/ppt/slides/slide5.xml" Id="R4b25cbbcd3644594" /><Relationship Type="http://schemas.openxmlformats.org/officeDocument/2006/relationships/slide" Target="/ppt/slides/slide6.xml" Id="R9fa79a2a1c624115" /><Relationship Type="http://schemas.openxmlformats.org/officeDocument/2006/relationships/slide" Target="/ppt/slides/slide7.xml" Id="Rd76a12e418ee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07848d2b3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ebfd7b32426a" /><Relationship Type="http://schemas.openxmlformats.org/officeDocument/2006/relationships/theme" Target="/ppt/slideMasters/theme/theme1.xml" Id="Rf49ac68f8a56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3ebfd7b32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b1f0f2b7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2708b118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d182573af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adc76eda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c0990916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590d9b48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45c2644ae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43 437 677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KENT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