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502e96f17245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4831dbe82a4adf"/>
  </p:sldMasterIdLst>
  <p:sldIdLst>
    <p:sldId xmlns:r="http://schemas.openxmlformats.org/officeDocument/2006/relationships" id="256" r:id="R4e18d50726364a73"/>
    <p:sldId xmlns:r="http://schemas.openxmlformats.org/officeDocument/2006/relationships" id="257" r:id="Re9a86c7d494b43a8"/>
    <p:sldId xmlns:r="http://schemas.openxmlformats.org/officeDocument/2006/relationships" id="258" r:id="Rd713f600f85f4757"/>
    <p:sldId xmlns:r="http://schemas.openxmlformats.org/officeDocument/2006/relationships" id="259" r:id="R5b7412d2569f4cc4"/>
    <p:sldId xmlns:r="http://schemas.openxmlformats.org/officeDocument/2006/relationships" id="260" r:id="R523a5c1862da49f5"/>
    <p:sldId xmlns:r="http://schemas.openxmlformats.org/officeDocument/2006/relationships" id="261" r:id="Re636c69c55fd4186"/>
    <p:sldId xmlns:r="http://schemas.openxmlformats.org/officeDocument/2006/relationships" id="262" r:id="R0d7bf840018e46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4831dbe82a4adf" /><Relationship Type="http://schemas.openxmlformats.org/officeDocument/2006/relationships/slide" Target="/ppt/slides/slide1.xml" Id="R4e18d50726364a73" /><Relationship Type="http://schemas.openxmlformats.org/officeDocument/2006/relationships/slide" Target="/ppt/slides/slide2.xml" Id="Re9a86c7d494b43a8" /><Relationship Type="http://schemas.openxmlformats.org/officeDocument/2006/relationships/slide" Target="/ppt/slides/slide3.xml" Id="Rd713f600f85f4757" /><Relationship Type="http://schemas.openxmlformats.org/officeDocument/2006/relationships/slide" Target="/ppt/slides/slide4.xml" Id="R5b7412d2569f4cc4" /><Relationship Type="http://schemas.openxmlformats.org/officeDocument/2006/relationships/slide" Target="/ppt/slides/slide5.xml" Id="R523a5c1862da49f5" /><Relationship Type="http://schemas.openxmlformats.org/officeDocument/2006/relationships/slide" Target="/ppt/slides/slide6.xml" Id="Re636c69c55fd4186" /><Relationship Type="http://schemas.openxmlformats.org/officeDocument/2006/relationships/slide" Target="/ppt/slides/slide7.xml" Id="R0d7bf840018e46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5cdebe14714c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76d8e387643b3" /><Relationship Type="http://schemas.openxmlformats.org/officeDocument/2006/relationships/theme" Target="/ppt/slideMasters/theme/theme1.xml" Id="R856f60644f6949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e76d8e387643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2377030ac49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ace5172a44b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845c329b64c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6fd5ab1cb49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b6a24c24c4f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729bcdd7f41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fa7d10fce4c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JODEL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JODEL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4 866 319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14 231 244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16 853 880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DELSBEKK JOHN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Ingeniør Rybergs gate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jad@revisorkollegiet.no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979 914 040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