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1e63fbae8b4b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faba2db8994958"/>
  </p:sldMasterIdLst>
  <p:sldIdLst>
    <p:sldId xmlns:r="http://schemas.openxmlformats.org/officeDocument/2006/relationships" id="256" r:id="R37c5c0205c13496e"/>
    <p:sldId xmlns:r="http://schemas.openxmlformats.org/officeDocument/2006/relationships" id="257" r:id="Rf6d48fce1d644f5d"/>
    <p:sldId xmlns:r="http://schemas.openxmlformats.org/officeDocument/2006/relationships" id="258" r:id="R0a200a26ed73434e"/>
    <p:sldId xmlns:r="http://schemas.openxmlformats.org/officeDocument/2006/relationships" id="259" r:id="Rbe96430599d04916"/>
    <p:sldId xmlns:r="http://schemas.openxmlformats.org/officeDocument/2006/relationships" id="260" r:id="R7bf0171c04ad4bf8"/>
    <p:sldId xmlns:r="http://schemas.openxmlformats.org/officeDocument/2006/relationships" id="261" r:id="R69b10676b572447e"/>
    <p:sldId xmlns:r="http://schemas.openxmlformats.org/officeDocument/2006/relationships" id="262" r:id="R172234b7337145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faba2db8994958" /><Relationship Type="http://schemas.openxmlformats.org/officeDocument/2006/relationships/slide" Target="/ppt/slides/slide1.xml" Id="R37c5c0205c13496e" /><Relationship Type="http://schemas.openxmlformats.org/officeDocument/2006/relationships/slide" Target="/ppt/slides/slide2.xml" Id="Rf6d48fce1d644f5d" /><Relationship Type="http://schemas.openxmlformats.org/officeDocument/2006/relationships/slide" Target="/ppt/slides/slide3.xml" Id="R0a200a26ed73434e" /><Relationship Type="http://schemas.openxmlformats.org/officeDocument/2006/relationships/slide" Target="/ppt/slides/slide4.xml" Id="Rbe96430599d04916" /><Relationship Type="http://schemas.openxmlformats.org/officeDocument/2006/relationships/slide" Target="/ppt/slides/slide5.xml" Id="R7bf0171c04ad4bf8" /><Relationship Type="http://schemas.openxmlformats.org/officeDocument/2006/relationships/slide" Target="/ppt/slides/slide6.xml" Id="R69b10676b572447e" /><Relationship Type="http://schemas.openxmlformats.org/officeDocument/2006/relationships/slide" Target="/ppt/slides/slide7.xml" Id="R172234b7337145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75a69e91154a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9b9ac6f804e04" /><Relationship Type="http://schemas.openxmlformats.org/officeDocument/2006/relationships/theme" Target="/ppt/slideMasters/theme/theme1.xml" Id="Red8e967b8cd246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09b9ac6f804e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57d95a7a541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5d559799b40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d98b5e8a741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2d67963174a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51f724a3e4b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4786bbeb44b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e329f9fe541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FAGERNES HANDELSSTED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FAGERNES HANDELSSTED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FAGERNES HANDELSSTED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FAGERNES HANDELSSTED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FAGERNES HANDELSSTED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FAGERNES HANDELSSTED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−282 997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−1 456 335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67 754 665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278 630 098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FAGERNES HANDELSSTED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PETTER OPSHAUG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FAGERNES HANDELSSTED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Skarvenesveien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96 94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979 916 841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FAGERNES HANDELSSTED AS</a:t>
            </a:r>
          </a:p>
        </p:txBody>
      </p:sp>
    </p:spTree>
  </p:cSld>
  <p:clrMapOvr>
    <a:masterClrMapping xmlns:a="http://schemas.openxmlformats.org/drawingml/2006/main"/>
  </p:clrMapOvr>
</p:sld>
</file>