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85a25a80c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35805615643ee"/>
  </p:sldMasterIdLst>
  <p:sldIdLst>
    <p:sldId xmlns:r="http://schemas.openxmlformats.org/officeDocument/2006/relationships" id="256" r:id="R56405c63eb4149c2"/>
    <p:sldId xmlns:r="http://schemas.openxmlformats.org/officeDocument/2006/relationships" id="257" r:id="R85142338c43441ed"/>
    <p:sldId xmlns:r="http://schemas.openxmlformats.org/officeDocument/2006/relationships" id="258" r:id="R415f0827d5f1456a"/>
    <p:sldId xmlns:r="http://schemas.openxmlformats.org/officeDocument/2006/relationships" id="259" r:id="R2a1fab0b77e74856"/>
    <p:sldId xmlns:r="http://schemas.openxmlformats.org/officeDocument/2006/relationships" id="260" r:id="R2fc065e9e8184537"/>
    <p:sldId xmlns:r="http://schemas.openxmlformats.org/officeDocument/2006/relationships" id="261" r:id="Rc780a6210dc84f1b"/>
    <p:sldId xmlns:r="http://schemas.openxmlformats.org/officeDocument/2006/relationships" id="262" r:id="R2e9d16e90153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35805615643ee" /><Relationship Type="http://schemas.openxmlformats.org/officeDocument/2006/relationships/slide" Target="/ppt/slides/slide1.xml" Id="R56405c63eb4149c2" /><Relationship Type="http://schemas.openxmlformats.org/officeDocument/2006/relationships/slide" Target="/ppt/slides/slide2.xml" Id="R85142338c43441ed" /><Relationship Type="http://schemas.openxmlformats.org/officeDocument/2006/relationships/slide" Target="/ppt/slides/slide3.xml" Id="R415f0827d5f1456a" /><Relationship Type="http://schemas.openxmlformats.org/officeDocument/2006/relationships/slide" Target="/ppt/slides/slide4.xml" Id="R2a1fab0b77e74856" /><Relationship Type="http://schemas.openxmlformats.org/officeDocument/2006/relationships/slide" Target="/ppt/slides/slide5.xml" Id="R2fc065e9e8184537" /><Relationship Type="http://schemas.openxmlformats.org/officeDocument/2006/relationships/slide" Target="/ppt/slides/slide6.xml" Id="Rc780a6210dc84f1b" /><Relationship Type="http://schemas.openxmlformats.org/officeDocument/2006/relationships/slide" Target="/ppt/slides/slide7.xml" Id="R2e9d16e90153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30a6434b1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0ba6e73847b7" /><Relationship Type="http://schemas.openxmlformats.org/officeDocument/2006/relationships/theme" Target="/ppt/slideMasters/theme/theme1.xml" Id="R17d0ae60ad77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a0ba6e738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a4e1deec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fb964a2b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71851709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6c4c6e63f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d4ccda372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aa4b6a1e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1767bce6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ARNFINN 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LIEN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Murstadgutua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59 45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ARNFINN LIEN AS</a:t>
            </a:r>
          </a:p>
        </p:txBody>
      </p:sp>
    </p:spTree>
  </p:cSld>
  <p:clrMapOvr>
    <a:masterClrMapping xmlns:a="http://schemas.openxmlformats.org/drawingml/2006/main"/>
  </p:clrMapOvr>
</p:sld>
</file>