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f2e43a73bd244d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bef238821ff4b9b"/>
  </p:sldMasterIdLst>
  <p:sldIdLst>
    <p:sldId xmlns:r="http://schemas.openxmlformats.org/officeDocument/2006/relationships" id="256" r:id="R5e62a410c71b44b5"/>
    <p:sldId xmlns:r="http://schemas.openxmlformats.org/officeDocument/2006/relationships" id="257" r:id="R1e4463cf80614dae"/>
    <p:sldId xmlns:r="http://schemas.openxmlformats.org/officeDocument/2006/relationships" id="258" r:id="R029f160312fc4235"/>
    <p:sldId xmlns:r="http://schemas.openxmlformats.org/officeDocument/2006/relationships" id="259" r:id="Rb5287e6abae24b34"/>
    <p:sldId xmlns:r="http://schemas.openxmlformats.org/officeDocument/2006/relationships" id="260" r:id="R12e2c25cd91c4814"/>
    <p:sldId xmlns:r="http://schemas.openxmlformats.org/officeDocument/2006/relationships" id="261" r:id="R2b89b9f1605c4b36"/>
    <p:sldId xmlns:r="http://schemas.openxmlformats.org/officeDocument/2006/relationships" id="262" r:id="Rf5e41abf00024fe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bef238821ff4b9b" /><Relationship Type="http://schemas.openxmlformats.org/officeDocument/2006/relationships/slide" Target="/ppt/slides/slide1.xml" Id="R5e62a410c71b44b5" /><Relationship Type="http://schemas.openxmlformats.org/officeDocument/2006/relationships/slide" Target="/ppt/slides/slide2.xml" Id="R1e4463cf80614dae" /><Relationship Type="http://schemas.openxmlformats.org/officeDocument/2006/relationships/slide" Target="/ppt/slides/slide3.xml" Id="R029f160312fc4235" /><Relationship Type="http://schemas.openxmlformats.org/officeDocument/2006/relationships/slide" Target="/ppt/slides/slide4.xml" Id="Rb5287e6abae24b34" /><Relationship Type="http://schemas.openxmlformats.org/officeDocument/2006/relationships/slide" Target="/ppt/slides/slide5.xml" Id="R12e2c25cd91c4814" /><Relationship Type="http://schemas.openxmlformats.org/officeDocument/2006/relationships/slide" Target="/ppt/slides/slide6.xml" Id="R2b89b9f1605c4b36" /><Relationship Type="http://schemas.openxmlformats.org/officeDocument/2006/relationships/slide" Target="/ppt/slides/slide7.xml" Id="Rf5e41abf00024fe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c59676dd51e4b2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d61bcf7003436b" /><Relationship Type="http://schemas.openxmlformats.org/officeDocument/2006/relationships/theme" Target="/ppt/slideMasters/theme/theme1.xml" Id="Rfe36c436f521447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5d61bcf7003436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fb130bc6d34a9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1f221a151b42a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23c0fa5b2c439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2c074d85c6404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cebb66eb804be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55bcada5504c7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8986bf475d48c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HERMES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HERMES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HERMES AS ble etablert [år] og holder til i Brønnøysund.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HERMES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HERMES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HERMES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422 538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−353 272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67 230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42 566 726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49 845 740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HERMES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NORHAV HOLDING AS  –  93,1 %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JOHANSEN  –  6,9 %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HERMES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Trælvikveien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8906 Brønnøysund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zzeemm@online.no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979 929 609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HERMES AS</a:t>
            </a:r>
          </a:p>
        </p:txBody>
      </p:sp>
    </p:spTree>
  </p:cSld>
  <p:clrMapOvr>
    <a:masterClrMapping xmlns:a="http://schemas.openxmlformats.org/drawingml/2006/main"/>
  </p:clrMapOvr>
</p:sld>
</file>