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4fd36e65d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2ae6a504f42b3"/>
  </p:sldMasterIdLst>
  <p:sldIdLst>
    <p:sldId xmlns:r="http://schemas.openxmlformats.org/officeDocument/2006/relationships" id="256" r:id="R70d8711e1d50464a"/>
    <p:sldId xmlns:r="http://schemas.openxmlformats.org/officeDocument/2006/relationships" id="257" r:id="R9981ee0ea55d42e4"/>
    <p:sldId xmlns:r="http://schemas.openxmlformats.org/officeDocument/2006/relationships" id="258" r:id="Rf4704d49791a4b34"/>
    <p:sldId xmlns:r="http://schemas.openxmlformats.org/officeDocument/2006/relationships" id="259" r:id="R79ea82d539fd43c2"/>
    <p:sldId xmlns:r="http://schemas.openxmlformats.org/officeDocument/2006/relationships" id="260" r:id="R45ad4621156449f3"/>
    <p:sldId xmlns:r="http://schemas.openxmlformats.org/officeDocument/2006/relationships" id="261" r:id="R3e81ba469c1b4fc8"/>
    <p:sldId xmlns:r="http://schemas.openxmlformats.org/officeDocument/2006/relationships" id="262" r:id="R03c46a70ce5b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2ae6a504f42b3" /><Relationship Type="http://schemas.openxmlformats.org/officeDocument/2006/relationships/slide" Target="/ppt/slides/slide1.xml" Id="R70d8711e1d50464a" /><Relationship Type="http://schemas.openxmlformats.org/officeDocument/2006/relationships/slide" Target="/ppt/slides/slide2.xml" Id="R9981ee0ea55d42e4" /><Relationship Type="http://schemas.openxmlformats.org/officeDocument/2006/relationships/slide" Target="/ppt/slides/slide3.xml" Id="Rf4704d49791a4b34" /><Relationship Type="http://schemas.openxmlformats.org/officeDocument/2006/relationships/slide" Target="/ppt/slides/slide4.xml" Id="R79ea82d539fd43c2" /><Relationship Type="http://schemas.openxmlformats.org/officeDocument/2006/relationships/slide" Target="/ppt/slides/slide5.xml" Id="R45ad4621156449f3" /><Relationship Type="http://schemas.openxmlformats.org/officeDocument/2006/relationships/slide" Target="/ppt/slides/slide6.xml" Id="R3e81ba469c1b4fc8" /><Relationship Type="http://schemas.openxmlformats.org/officeDocument/2006/relationships/slide" Target="/ppt/slides/slide7.xml" Id="R03c46a70ce5b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d9c7d35a1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2ae9b41d345ad" /><Relationship Type="http://schemas.openxmlformats.org/officeDocument/2006/relationships/theme" Target="/ppt/slideMasters/theme/theme1.xml" Id="Rdeec018c34a1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2ae9b41d3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f3cc43e73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45f1673cd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933663714e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6c158a686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292b1b819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2228676f3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ec261bef3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INGEBRIGT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