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048e25b0424e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e0aebf2f3a4680"/>
  </p:sldMasterIdLst>
  <p:sldIdLst>
    <p:sldId xmlns:r="http://schemas.openxmlformats.org/officeDocument/2006/relationships" id="256" r:id="R96896cbf2c834d91"/>
    <p:sldId xmlns:r="http://schemas.openxmlformats.org/officeDocument/2006/relationships" id="257" r:id="R3a1128bf4e5e430e"/>
    <p:sldId xmlns:r="http://schemas.openxmlformats.org/officeDocument/2006/relationships" id="258" r:id="Rf2a4a61b22f74810"/>
    <p:sldId xmlns:r="http://schemas.openxmlformats.org/officeDocument/2006/relationships" id="259" r:id="Re60c3c4037b9493c"/>
    <p:sldId xmlns:r="http://schemas.openxmlformats.org/officeDocument/2006/relationships" id="260" r:id="R20c462dadb2b4829"/>
    <p:sldId xmlns:r="http://schemas.openxmlformats.org/officeDocument/2006/relationships" id="261" r:id="R207fcb0621894e1a"/>
    <p:sldId xmlns:r="http://schemas.openxmlformats.org/officeDocument/2006/relationships" id="262" r:id="R17245ba825d04e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e0aebf2f3a4680" /><Relationship Type="http://schemas.openxmlformats.org/officeDocument/2006/relationships/slide" Target="/ppt/slides/slide1.xml" Id="R96896cbf2c834d91" /><Relationship Type="http://schemas.openxmlformats.org/officeDocument/2006/relationships/slide" Target="/ppt/slides/slide2.xml" Id="R3a1128bf4e5e430e" /><Relationship Type="http://schemas.openxmlformats.org/officeDocument/2006/relationships/slide" Target="/ppt/slides/slide3.xml" Id="Rf2a4a61b22f74810" /><Relationship Type="http://schemas.openxmlformats.org/officeDocument/2006/relationships/slide" Target="/ppt/slides/slide4.xml" Id="Re60c3c4037b9493c" /><Relationship Type="http://schemas.openxmlformats.org/officeDocument/2006/relationships/slide" Target="/ppt/slides/slide5.xml" Id="R20c462dadb2b4829" /><Relationship Type="http://schemas.openxmlformats.org/officeDocument/2006/relationships/slide" Target="/ppt/slides/slide6.xml" Id="R207fcb0621894e1a" /><Relationship Type="http://schemas.openxmlformats.org/officeDocument/2006/relationships/slide" Target="/ppt/slides/slide7.xml" Id="R17245ba825d04e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2f6d9c4b2049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91bd6aae3f4dad" /><Relationship Type="http://schemas.openxmlformats.org/officeDocument/2006/relationships/theme" Target="/ppt/slideMasters/theme/theme1.xml" Id="R1267de49b9a542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91bd6aae3f4d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f6f2c7051642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225a4eaefc43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3b5a3cf1c447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1e817acbd146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6742814e6747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7ed6dc11844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00c744cf5445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ATELIER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ATELIER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ATELIER 2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ATELIER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ATELIER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ATELIER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153 850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−53 280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143 428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260 805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ATELIER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WERNER MAISENHÖLDER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ATELIER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Breidablikk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9511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pma@atelier2.no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979 971 745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ATELIER 2 AS</a:t>
            </a:r>
          </a:p>
        </p:txBody>
      </p:sp>
    </p:spTree>
  </p:cSld>
  <p:clrMapOvr>
    <a:masterClrMapping xmlns:a="http://schemas.openxmlformats.org/drawingml/2006/main"/>
  </p:clrMapOvr>
</p:sld>
</file>