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6127e96e5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0641422254357"/>
  </p:sldMasterIdLst>
  <p:sldIdLst>
    <p:sldId xmlns:r="http://schemas.openxmlformats.org/officeDocument/2006/relationships" id="256" r:id="R74b75a1747794ef7"/>
    <p:sldId xmlns:r="http://schemas.openxmlformats.org/officeDocument/2006/relationships" id="257" r:id="R2449498c8e5946ce"/>
    <p:sldId xmlns:r="http://schemas.openxmlformats.org/officeDocument/2006/relationships" id="258" r:id="R53b07d58485941f0"/>
    <p:sldId xmlns:r="http://schemas.openxmlformats.org/officeDocument/2006/relationships" id="259" r:id="R1e691ac2470f4f92"/>
    <p:sldId xmlns:r="http://schemas.openxmlformats.org/officeDocument/2006/relationships" id="260" r:id="R8c8d33442a834675"/>
    <p:sldId xmlns:r="http://schemas.openxmlformats.org/officeDocument/2006/relationships" id="261" r:id="Ra8982d4fbe91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0641422254357" /><Relationship Type="http://schemas.openxmlformats.org/officeDocument/2006/relationships/slide" Target="/ppt/slides/slide1.xml" Id="R74b75a1747794ef7" /><Relationship Type="http://schemas.openxmlformats.org/officeDocument/2006/relationships/slide" Target="/ppt/slides/slide2.xml" Id="R2449498c8e5946ce" /><Relationship Type="http://schemas.openxmlformats.org/officeDocument/2006/relationships/slide" Target="/ppt/slides/slide3.xml" Id="R53b07d58485941f0" /><Relationship Type="http://schemas.openxmlformats.org/officeDocument/2006/relationships/slide" Target="/ppt/slides/slide4.xml" Id="R1e691ac2470f4f92" /><Relationship Type="http://schemas.openxmlformats.org/officeDocument/2006/relationships/slide" Target="/ppt/slides/slide5.xml" Id="R8c8d33442a834675" /><Relationship Type="http://schemas.openxmlformats.org/officeDocument/2006/relationships/slide" Target="/ppt/slides/slide6.xml" Id="Ra8982d4fbe91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e7230da5e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c67f75ef4cd8" /><Relationship Type="http://schemas.openxmlformats.org/officeDocument/2006/relationships/theme" Target="/ppt/slideMasters/theme/theme1.xml" Id="R3f145e806157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7c67f75ef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75acf3a6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1ed2ee17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3ddd5fce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bb8e5af9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55d89e57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85791ebf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BORTISTU NEBY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BORTISTU NEBY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BORTISTU NEBY STI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BORTISTU NEBY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BORTISTU NEBY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BORTISTU NEBY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2 278 965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2 278 965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BORTISTU NEBY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Neby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malerbekken@gmail.com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979 980 973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BORTISTU NEBY STI</a:t>
            </a:r>
          </a:p>
        </p:txBody>
      </p:sp>
    </p:spTree>
  </p:cSld>
  <p:clrMapOvr>
    <a:masterClrMapping xmlns:a="http://schemas.openxmlformats.org/drawingml/2006/main"/>
  </p:clrMapOvr>
</p:sld>
</file>