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38a1ab5ae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b119a81c34684"/>
  </p:sldMasterIdLst>
  <p:sldIdLst>
    <p:sldId xmlns:r="http://schemas.openxmlformats.org/officeDocument/2006/relationships" id="256" r:id="Re62d5a95473f406b"/>
    <p:sldId xmlns:r="http://schemas.openxmlformats.org/officeDocument/2006/relationships" id="257" r:id="Rd974318da74d4d7f"/>
    <p:sldId xmlns:r="http://schemas.openxmlformats.org/officeDocument/2006/relationships" id="258" r:id="R618307e318d04532"/>
    <p:sldId xmlns:r="http://schemas.openxmlformats.org/officeDocument/2006/relationships" id="259" r:id="R9b1442bc5dac45d3"/>
    <p:sldId xmlns:r="http://schemas.openxmlformats.org/officeDocument/2006/relationships" id="260" r:id="Rac8aacd0b5384a9a"/>
    <p:sldId xmlns:r="http://schemas.openxmlformats.org/officeDocument/2006/relationships" id="261" r:id="R4a90017d0e4143c8"/>
    <p:sldId xmlns:r="http://schemas.openxmlformats.org/officeDocument/2006/relationships" id="262" r:id="R229c1cb25b8b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b119a81c34684" /><Relationship Type="http://schemas.openxmlformats.org/officeDocument/2006/relationships/slide" Target="/ppt/slides/slide1.xml" Id="Re62d5a95473f406b" /><Relationship Type="http://schemas.openxmlformats.org/officeDocument/2006/relationships/slide" Target="/ppt/slides/slide2.xml" Id="Rd974318da74d4d7f" /><Relationship Type="http://schemas.openxmlformats.org/officeDocument/2006/relationships/slide" Target="/ppt/slides/slide3.xml" Id="R618307e318d04532" /><Relationship Type="http://schemas.openxmlformats.org/officeDocument/2006/relationships/slide" Target="/ppt/slides/slide4.xml" Id="R9b1442bc5dac45d3" /><Relationship Type="http://schemas.openxmlformats.org/officeDocument/2006/relationships/slide" Target="/ppt/slides/slide5.xml" Id="Rac8aacd0b5384a9a" /><Relationship Type="http://schemas.openxmlformats.org/officeDocument/2006/relationships/slide" Target="/ppt/slides/slide6.xml" Id="R4a90017d0e4143c8" /><Relationship Type="http://schemas.openxmlformats.org/officeDocument/2006/relationships/slide" Target="/ppt/slides/slide7.xml" Id="R229c1cb25b8b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e55e1f28649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ec110486c4950" /><Relationship Type="http://schemas.openxmlformats.org/officeDocument/2006/relationships/theme" Target="/ppt/slideMasters/theme/theme1.xml" Id="R59e1dd5714c4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ec110486c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d669438f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3048318d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c11c925f3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abc4c7b5c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490c29beb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7b728989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2c2561be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REGNSKAPSERVICE ALTA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REGNSKAPSERVICE ALTA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5 324 558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4 689 971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KRISTIN OPGÅRD THOMASSEN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IRENE SIMENSEN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38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regnskapservice@alta.online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979 994 303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REGNSKAPSERVICE ALTA AS</a:t>
            </a:r>
          </a:p>
        </p:txBody>
      </p:sp>
    </p:spTree>
  </p:cSld>
  <p:clrMapOvr>
    <a:masterClrMapping xmlns:a="http://schemas.openxmlformats.org/drawingml/2006/main"/>
  </p:clrMapOvr>
</p:sld>
</file>