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b72348f75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b64c8a7ef46ac"/>
  </p:sldMasterIdLst>
  <p:sldIdLst>
    <p:sldId xmlns:r="http://schemas.openxmlformats.org/officeDocument/2006/relationships" id="256" r:id="Rb492520ebfcd486f"/>
    <p:sldId xmlns:r="http://schemas.openxmlformats.org/officeDocument/2006/relationships" id="257" r:id="R784e483d60464542"/>
    <p:sldId xmlns:r="http://schemas.openxmlformats.org/officeDocument/2006/relationships" id="258" r:id="Re571462a53774dc3"/>
    <p:sldId xmlns:r="http://schemas.openxmlformats.org/officeDocument/2006/relationships" id="259" r:id="R4251af84a8704cd8"/>
    <p:sldId xmlns:r="http://schemas.openxmlformats.org/officeDocument/2006/relationships" id="260" r:id="Rc0cdfcc8fa7343bd"/>
    <p:sldId xmlns:r="http://schemas.openxmlformats.org/officeDocument/2006/relationships" id="261" r:id="R37f06dbb43984aeb"/>
    <p:sldId xmlns:r="http://schemas.openxmlformats.org/officeDocument/2006/relationships" id="262" r:id="Rac675eb0c34a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b64c8a7ef46ac" /><Relationship Type="http://schemas.openxmlformats.org/officeDocument/2006/relationships/slide" Target="/ppt/slides/slide1.xml" Id="Rb492520ebfcd486f" /><Relationship Type="http://schemas.openxmlformats.org/officeDocument/2006/relationships/slide" Target="/ppt/slides/slide2.xml" Id="R784e483d60464542" /><Relationship Type="http://schemas.openxmlformats.org/officeDocument/2006/relationships/slide" Target="/ppt/slides/slide3.xml" Id="Re571462a53774dc3" /><Relationship Type="http://schemas.openxmlformats.org/officeDocument/2006/relationships/slide" Target="/ppt/slides/slide4.xml" Id="R4251af84a8704cd8" /><Relationship Type="http://schemas.openxmlformats.org/officeDocument/2006/relationships/slide" Target="/ppt/slides/slide5.xml" Id="Rc0cdfcc8fa7343bd" /><Relationship Type="http://schemas.openxmlformats.org/officeDocument/2006/relationships/slide" Target="/ppt/slides/slide6.xml" Id="R37f06dbb43984aeb" /><Relationship Type="http://schemas.openxmlformats.org/officeDocument/2006/relationships/slide" Target="/ppt/slides/slide7.xml" Id="Rac675eb0c34a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046e75780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7047bfd044b94" /><Relationship Type="http://schemas.openxmlformats.org/officeDocument/2006/relationships/theme" Target="/ppt/slideMasters/theme/theme1.xml" Id="R82d1e8578587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7047bfd04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9ebaba36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9c65f9379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8655de0de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3ed6d381f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75ea2e3748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d7194773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83d8716d8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PUREGAS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PUREGAS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37 976 972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39 066 229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AGERUP MADS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AGERUP BENEDICTE E BAKKE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35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979 995 350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PUREGAS AS</a:t>
            </a:r>
          </a:p>
        </p:txBody>
      </p:sp>
    </p:spTree>
  </p:cSld>
  <p:clrMapOvr>
    <a:masterClrMapping xmlns:a="http://schemas.openxmlformats.org/drawingml/2006/main"/>
  </p:clrMapOvr>
</p:sld>
</file>