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bee6d48fb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adaccd97241da"/>
  </p:sldMasterIdLst>
  <p:sldIdLst>
    <p:sldId xmlns:r="http://schemas.openxmlformats.org/officeDocument/2006/relationships" id="256" r:id="R66e5e0f428f84036"/>
    <p:sldId xmlns:r="http://schemas.openxmlformats.org/officeDocument/2006/relationships" id="257" r:id="R01ae2388712d47a6"/>
    <p:sldId xmlns:r="http://schemas.openxmlformats.org/officeDocument/2006/relationships" id="258" r:id="Rfb997d5183d24fb9"/>
    <p:sldId xmlns:r="http://schemas.openxmlformats.org/officeDocument/2006/relationships" id="259" r:id="R62ef9a119edf4ba1"/>
    <p:sldId xmlns:r="http://schemas.openxmlformats.org/officeDocument/2006/relationships" id="260" r:id="R29c6f0491cc94747"/>
    <p:sldId xmlns:r="http://schemas.openxmlformats.org/officeDocument/2006/relationships" id="261" r:id="Ra112085c74274161"/>
    <p:sldId xmlns:r="http://schemas.openxmlformats.org/officeDocument/2006/relationships" id="262" r:id="Ra60daf2382a9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adaccd97241da" /><Relationship Type="http://schemas.openxmlformats.org/officeDocument/2006/relationships/slide" Target="/ppt/slides/slide1.xml" Id="R66e5e0f428f84036" /><Relationship Type="http://schemas.openxmlformats.org/officeDocument/2006/relationships/slide" Target="/ppt/slides/slide2.xml" Id="R01ae2388712d47a6" /><Relationship Type="http://schemas.openxmlformats.org/officeDocument/2006/relationships/slide" Target="/ppt/slides/slide3.xml" Id="Rfb997d5183d24fb9" /><Relationship Type="http://schemas.openxmlformats.org/officeDocument/2006/relationships/slide" Target="/ppt/slides/slide4.xml" Id="R62ef9a119edf4ba1" /><Relationship Type="http://schemas.openxmlformats.org/officeDocument/2006/relationships/slide" Target="/ppt/slides/slide5.xml" Id="R29c6f0491cc94747" /><Relationship Type="http://schemas.openxmlformats.org/officeDocument/2006/relationships/slide" Target="/ppt/slides/slide6.xml" Id="Ra112085c74274161" /><Relationship Type="http://schemas.openxmlformats.org/officeDocument/2006/relationships/slide" Target="/ppt/slides/slide7.xml" Id="Ra60daf2382a9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5198eccc4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20d738e64e36" /><Relationship Type="http://schemas.openxmlformats.org/officeDocument/2006/relationships/theme" Target="/ppt/slideMasters/theme/theme1.xml" Id="Rbc3085b539e9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f20d738e6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6ce1ce720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11324500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3eb68ab2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dc90a2c0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8a620f420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698907b74c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cb012986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