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fcb658e2f547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f0049b4ea3413c"/>
  </p:sldMasterIdLst>
  <p:sldIdLst>
    <p:sldId xmlns:r="http://schemas.openxmlformats.org/officeDocument/2006/relationships" id="256" r:id="R436cb67a87554d18"/>
    <p:sldId xmlns:r="http://schemas.openxmlformats.org/officeDocument/2006/relationships" id="257" r:id="Re7fbabc56cb94a12"/>
    <p:sldId xmlns:r="http://schemas.openxmlformats.org/officeDocument/2006/relationships" id="258" r:id="R1fa481e363ad4504"/>
    <p:sldId xmlns:r="http://schemas.openxmlformats.org/officeDocument/2006/relationships" id="259" r:id="R9e7e9fdaf1584840"/>
    <p:sldId xmlns:r="http://schemas.openxmlformats.org/officeDocument/2006/relationships" id="260" r:id="R25db6e18c44143a9"/>
    <p:sldId xmlns:r="http://schemas.openxmlformats.org/officeDocument/2006/relationships" id="261" r:id="Rbf9e9ba7b9674bf9"/>
    <p:sldId xmlns:r="http://schemas.openxmlformats.org/officeDocument/2006/relationships" id="262" r:id="R9b4ca17c0e0847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f0049b4ea3413c" /><Relationship Type="http://schemas.openxmlformats.org/officeDocument/2006/relationships/slide" Target="/ppt/slides/slide1.xml" Id="R436cb67a87554d18" /><Relationship Type="http://schemas.openxmlformats.org/officeDocument/2006/relationships/slide" Target="/ppt/slides/slide2.xml" Id="Re7fbabc56cb94a12" /><Relationship Type="http://schemas.openxmlformats.org/officeDocument/2006/relationships/slide" Target="/ppt/slides/slide3.xml" Id="R1fa481e363ad4504" /><Relationship Type="http://schemas.openxmlformats.org/officeDocument/2006/relationships/slide" Target="/ppt/slides/slide4.xml" Id="R9e7e9fdaf1584840" /><Relationship Type="http://schemas.openxmlformats.org/officeDocument/2006/relationships/slide" Target="/ppt/slides/slide5.xml" Id="R25db6e18c44143a9" /><Relationship Type="http://schemas.openxmlformats.org/officeDocument/2006/relationships/slide" Target="/ppt/slides/slide6.xml" Id="Rbf9e9ba7b9674bf9" /><Relationship Type="http://schemas.openxmlformats.org/officeDocument/2006/relationships/slide" Target="/ppt/slides/slide7.xml" Id="R9b4ca17c0e0847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24b60e82b547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d1d4714ff49aa" /><Relationship Type="http://schemas.openxmlformats.org/officeDocument/2006/relationships/theme" Target="/ppt/slideMasters/theme/theme1.xml" Id="R426a8aade42c4c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9d1d4714ff49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3901f3de143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8a222eea74e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ce14c786d24c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fed5efb4e41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6a4de64c847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28724101147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fc13b6bb740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CAIANO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CAIANO INVEST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−1 596 111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561 711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186 905 664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332 821 131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CAIANO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70 90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post@caiano.no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980 049 280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INVEST AS</a:t>
            </a:r>
          </a:p>
        </p:txBody>
      </p:sp>
    </p:spTree>
  </p:cSld>
  <p:clrMapOvr>
    <a:masterClrMapping xmlns:a="http://schemas.openxmlformats.org/drawingml/2006/main"/>
  </p:clrMapOvr>
</p:sld>
</file>