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7818bd0d3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b55fc58f74a9f"/>
  </p:sldMasterIdLst>
  <p:sldIdLst>
    <p:sldId xmlns:r="http://schemas.openxmlformats.org/officeDocument/2006/relationships" id="256" r:id="Raededdbb6ab74083"/>
    <p:sldId xmlns:r="http://schemas.openxmlformats.org/officeDocument/2006/relationships" id="257" r:id="R81ce149229954efd"/>
    <p:sldId xmlns:r="http://schemas.openxmlformats.org/officeDocument/2006/relationships" id="258" r:id="R7288af8b542d4091"/>
    <p:sldId xmlns:r="http://schemas.openxmlformats.org/officeDocument/2006/relationships" id="259" r:id="Ra78cb0998ec04c13"/>
    <p:sldId xmlns:r="http://schemas.openxmlformats.org/officeDocument/2006/relationships" id="260" r:id="R7667b8209fcf4e37"/>
    <p:sldId xmlns:r="http://schemas.openxmlformats.org/officeDocument/2006/relationships" id="261" r:id="R392c4e10b07e47dd"/>
    <p:sldId xmlns:r="http://schemas.openxmlformats.org/officeDocument/2006/relationships" id="262" r:id="R68f50c484bfd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b55fc58f74a9f" /><Relationship Type="http://schemas.openxmlformats.org/officeDocument/2006/relationships/slide" Target="/ppt/slides/slide1.xml" Id="Raededdbb6ab74083" /><Relationship Type="http://schemas.openxmlformats.org/officeDocument/2006/relationships/slide" Target="/ppt/slides/slide2.xml" Id="R81ce149229954efd" /><Relationship Type="http://schemas.openxmlformats.org/officeDocument/2006/relationships/slide" Target="/ppt/slides/slide3.xml" Id="R7288af8b542d4091" /><Relationship Type="http://schemas.openxmlformats.org/officeDocument/2006/relationships/slide" Target="/ppt/slides/slide4.xml" Id="Ra78cb0998ec04c13" /><Relationship Type="http://schemas.openxmlformats.org/officeDocument/2006/relationships/slide" Target="/ppt/slides/slide5.xml" Id="R7667b8209fcf4e37" /><Relationship Type="http://schemas.openxmlformats.org/officeDocument/2006/relationships/slide" Target="/ppt/slides/slide6.xml" Id="R392c4e10b07e47dd" /><Relationship Type="http://schemas.openxmlformats.org/officeDocument/2006/relationships/slide" Target="/ppt/slides/slide7.xml" Id="R68f50c484bfd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da4fcd52c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7c3bddcc4483" /><Relationship Type="http://schemas.openxmlformats.org/officeDocument/2006/relationships/theme" Target="/ppt/slideMasters/theme/theme1.xml" Id="Ra279e1982c00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e7c3bddcc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0bac0f992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56b1166cf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ed00077d5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d0e0c09c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a5179b4e8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cbbda0f6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25787649f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OYSTER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−4 739 991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8 022 556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124 963 842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PETTER FREDRIK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980 053 288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