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b4c414845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0108517eb4a31"/>
  </p:sldMasterIdLst>
  <p:sldIdLst>
    <p:sldId xmlns:r="http://schemas.openxmlformats.org/officeDocument/2006/relationships" id="256" r:id="R915a2d51b07b403a"/>
    <p:sldId xmlns:r="http://schemas.openxmlformats.org/officeDocument/2006/relationships" id="257" r:id="Rd7196a33ddae41a6"/>
    <p:sldId xmlns:r="http://schemas.openxmlformats.org/officeDocument/2006/relationships" id="258" r:id="R32ef86556d5f48cc"/>
    <p:sldId xmlns:r="http://schemas.openxmlformats.org/officeDocument/2006/relationships" id="259" r:id="R7605d6b5208d45cc"/>
    <p:sldId xmlns:r="http://schemas.openxmlformats.org/officeDocument/2006/relationships" id="260" r:id="R9e0a310c4a674377"/>
    <p:sldId xmlns:r="http://schemas.openxmlformats.org/officeDocument/2006/relationships" id="261" r:id="R5a66410203774d78"/>
    <p:sldId xmlns:r="http://schemas.openxmlformats.org/officeDocument/2006/relationships" id="262" r:id="Re687790d3d4f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0108517eb4a31" /><Relationship Type="http://schemas.openxmlformats.org/officeDocument/2006/relationships/slide" Target="/ppt/slides/slide1.xml" Id="R915a2d51b07b403a" /><Relationship Type="http://schemas.openxmlformats.org/officeDocument/2006/relationships/slide" Target="/ppt/slides/slide2.xml" Id="Rd7196a33ddae41a6" /><Relationship Type="http://schemas.openxmlformats.org/officeDocument/2006/relationships/slide" Target="/ppt/slides/slide3.xml" Id="R32ef86556d5f48cc" /><Relationship Type="http://schemas.openxmlformats.org/officeDocument/2006/relationships/slide" Target="/ppt/slides/slide4.xml" Id="R7605d6b5208d45cc" /><Relationship Type="http://schemas.openxmlformats.org/officeDocument/2006/relationships/slide" Target="/ppt/slides/slide5.xml" Id="R9e0a310c4a674377" /><Relationship Type="http://schemas.openxmlformats.org/officeDocument/2006/relationships/slide" Target="/ppt/slides/slide6.xml" Id="R5a66410203774d78" /><Relationship Type="http://schemas.openxmlformats.org/officeDocument/2006/relationships/slide" Target="/ppt/slides/slide7.xml" Id="Re687790d3d4f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43003ee7a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a63f55acd479a" /><Relationship Type="http://schemas.openxmlformats.org/officeDocument/2006/relationships/theme" Target="/ppt/slideMasters/theme/theme1.xml" Id="R34c577e4a346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a63f55acd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93372650b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b97d2c9c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8a0967c0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e7b3c914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591011fc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2ce9082b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bbc478b2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ØKONOMISERVICE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10 637 600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SJØTHUN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firmapost@hallok.no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