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7af9e167a9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43b459f8fc4018"/>
  </p:sldMasterIdLst>
  <p:sldIdLst>
    <p:sldId xmlns:r="http://schemas.openxmlformats.org/officeDocument/2006/relationships" id="256" r:id="Rd134d9e8f9b1464c"/>
    <p:sldId xmlns:r="http://schemas.openxmlformats.org/officeDocument/2006/relationships" id="257" r:id="R9b5bb8618420440c"/>
    <p:sldId xmlns:r="http://schemas.openxmlformats.org/officeDocument/2006/relationships" id="258" r:id="Rf4a05ad7206542b4"/>
    <p:sldId xmlns:r="http://schemas.openxmlformats.org/officeDocument/2006/relationships" id="259" r:id="Rf4706f2b36cc4bf8"/>
    <p:sldId xmlns:r="http://schemas.openxmlformats.org/officeDocument/2006/relationships" id="260" r:id="Ra8c59de876bb41a6"/>
    <p:sldId xmlns:r="http://schemas.openxmlformats.org/officeDocument/2006/relationships" id="261" r:id="Rc3405d035b7d4517"/>
    <p:sldId xmlns:r="http://schemas.openxmlformats.org/officeDocument/2006/relationships" id="262" r:id="R1fc5c194a8d548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3b459f8fc4018" /><Relationship Type="http://schemas.openxmlformats.org/officeDocument/2006/relationships/slide" Target="/ppt/slides/slide1.xml" Id="Rd134d9e8f9b1464c" /><Relationship Type="http://schemas.openxmlformats.org/officeDocument/2006/relationships/slide" Target="/ppt/slides/slide2.xml" Id="R9b5bb8618420440c" /><Relationship Type="http://schemas.openxmlformats.org/officeDocument/2006/relationships/slide" Target="/ppt/slides/slide3.xml" Id="Rf4a05ad7206542b4" /><Relationship Type="http://schemas.openxmlformats.org/officeDocument/2006/relationships/slide" Target="/ppt/slides/slide4.xml" Id="Rf4706f2b36cc4bf8" /><Relationship Type="http://schemas.openxmlformats.org/officeDocument/2006/relationships/slide" Target="/ppt/slides/slide5.xml" Id="Ra8c59de876bb41a6" /><Relationship Type="http://schemas.openxmlformats.org/officeDocument/2006/relationships/slide" Target="/ppt/slides/slide6.xml" Id="Rc3405d035b7d4517" /><Relationship Type="http://schemas.openxmlformats.org/officeDocument/2006/relationships/slide" Target="/ppt/slides/slide7.xml" Id="R1fc5c194a8d548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4dbda2d1d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4fc9b035a42b9" /><Relationship Type="http://schemas.openxmlformats.org/officeDocument/2006/relationships/theme" Target="/ppt/slideMasters/theme/theme1.xml" Id="R4da58ad0a4fe43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c4fc9b035a42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65430d9024c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31b3ab98345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7b7d7898542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a0a2c05ee41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476b178484f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67e644c1442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af5b9f84540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 ADVICE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ADVICE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1 775 815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1 743 404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1 760 962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7 040 172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9 291 738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INGEBORG LIND DEDICHEN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980 084 817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