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de3d0b3ab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e2ae471f24eb2"/>
  </p:sldMasterIdLst>
  <p:sldIdLst>
    <p:sldId xmlns:r="http://schemas.openxmlformats.org/officeDocument/2006/relationships" id="256" r:id="Rd67b25a8b2c7466c"/>
    <p:sldId xmlns:r="http://schemas.openxmlformats.org/officeDocument/2006/relationships" id="257" r:id="Rd54dd2dd6e624967"/>
    <p:sldId xmlns:r="http://schemas.openxmlformats.org/officeDocument/2006/relationships" id="258" r:id="R239e8b03ae634d42"/>
    <p:sldId xmlns:r="http://schemas.openxmlformats.org/officeDocument/2006/relationships" id="259" r:id="Re48cc3cbad6c49de"/>
    <p:sldId xmlns:r="http://schemas.openxmlformats.org/officeDocument/2006/relationships" id="260" r:id="Rdc160e4506204bcd"/>
    <p:sldId xmlns:r="http://schemas.openxmlformats.org/officeDocument/2006/relationships" id="261" r:id="R32c572166a64415e"/>
    <p:sldId xmlns:r="http://schemas.openxmlformats.org/officeDocument/2006/relationships" id="262" r:id="Ra31daf575707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e2ae471f24eb2" /><Relationship Type="http://schemas.openxmlformats.org/officeDocument/2006/relationships/slide" Target="/ppt/slides/slide1.xml" Id="Rd67b25a8b2c7466c" /><Relationship Type="http://schemas.openxmlformats.org/officeDocument/2006/relationships/slide" Target="/ppt/slides/slide2.xml" Id="Rd54dd2dd6e624967" /><Relationship Type="http://schemas.openxmlformats.org/officeDocument/2006/relationships/slide" Target="/ppt/slides/slide3.xml" Id="R239e8b03ae634d42" /><Relationship Type="http://schemas.openxmlformats.org/officeDocument/2006/relationships/slide" Target="/ppt/slides/slide4.xml" Id="Re48cc3cbad6c49de" /><Relationship Type="http://schemas.openxmlformats.org/officeDocument/2006/relationships/slide" Target="/ppt/slides/slide5.xml" Id="Rdc160e4506204bcd" /><Relationship Type="http://schemas.openxmlformats.org/officeDocument/2006/relationships/slide" Target="/ppt/slides/slide6.xml" Id="R32c572166a64415e" /><Relationship Type="http://schemas.openxmlformats.org/officeDocument/2006/relationships/slide" Target="/ppt/slides/slide7.xml" Id="Ra31daf575707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cc177530c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ef67013354e87" /><Relationship Type="http://schemas.openxmlformats.org/officeDocument/2006/relationships/theme" Target="/ppt/slideMasters/theme/theme1.xml" Id="Rd427b08744fe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ef6701335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e6b8ead6a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9219bccb9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2e0a5c456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f58f3e00a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3dbfbeae243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cf4e5ee3344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e7e98fa3e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KVESETH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KVESETH REGNSKAPSKONTOR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834 581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