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bf904dcac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312f7d4234f74"/>
  </p:sldMasterIdLst>
  <p:sldIdLst>
    <p:sldId xmlns:r="http://schemas.openxmlformats.org/officeDocument/2006/relationships" id="256" r:id="Raeabb65208c84074"/>
    <p:sldId xmlns:r="http://schemas.openxmlformats.org/officeDocument/2006/relationships" id="257" r:id="R04ab2b4a1bab4696"/>
    <p:sldId xmlns:r="http://schemas.openxmlformats.org/officeDocument/2006/relationships" id="258" r:id="R1ca058c697f94634"/>
    <p:sldId xmlns:r="http://schemas.openxmlformats.org/officeDocument/2006/relationships" id="259" r:id="Rb2da297bb16f4a22"/>
    <p:sldId xmlns:r="http://schemas.openxmlformats.org/officeDocument/2006/relationships" id="260" r:id="R065b57a60ff44128"/>
    <p:sldId xmlns:r="http://schemas.openxmlformats.org/officeDocument/2006/relationships" id="261" r:id="R462500c0f0044a4e"/>
    <p:sldId xmlns:r="http://schemas.openxmlformats.org/officeDocument/2006/relationships" id="262" r:id="R5dea572a5651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312f7d4234f74" /><Relationship Type="http://schemas.openxmlformats.org/officeDocument/2006/relationships/slide" Target="/ppt/slides/slide1.xml" Id="Raeabb65208c84074" /><Relationship Type="http://schemas.openxmlformats.org/officeDocument/2006/relationships/slide" Target="/ppt/slides/slide2.xml" Id="R04ab2b4a1bab4696" /><Relationship Type="http://schemas.openxmlformats.org/officeDocument/2006/relationships/slide" Target="/ppt/slides/slide3.xml" Id="R1ca058c697f94634" /><Relationship Type="http://schemas.openxmlformats.org/officeDocument/2006/relationships/slide" Target="/ppt/slides/slide4.xml" Id="Rb2da297bb16f4a22" /><Relationship Type="http://schemas.openxmlformats.org/officeDocument/2006/relationships/slide" Target="/ppt/slides/slide5.xml" Id="R065b57a60ff44128" /><Relationship Type="http://schemas.openxmlformats.org/officeDocument/2006/relationships/slide" Target="/ppt/slides/slide6.xml" Id="R462500c0f0044a4e" /><Relationship Type="http://schemas.openxmlformats.org/officeDocument/2006/relationships/slide" Target="/ppt/slides/slide7.xml" Id="R5dea572a5651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dd4af8926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53c32759040ef" /><Relationship Type="http://schemas.openxmlformats.org/officeDocument/2006/relationships/theme" Target="/ppt/slideMasters/theme/theme1.xml" Id="R56e6636aaa6f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53c327590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ede9e7aa3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624887faa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8437dad0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4306ccbde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13e7a04049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4aa30c000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61407c221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40 928 971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