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699b1020d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4166a510a405e"/>
  </p:sldMasterIdLst>
  <p:sldIdLst>
    <p:sldId xmlns:r="http://schemas.openxmlformats.org/officeDocument/2006/relationships" id="256" r:id="Rfcdd8a5297d34d54"/>
    <p:sldId xmlns:r="http://schemas.openxmlformats.org/officeDocument/2006/relationships" id="257" r:id="Rf407ee8735b044f5"/>
    <p:sldId xmlns:r="http://schemas.openxmlformats.org/officeDocument/2006/relationships" id="258" r:id="Rc739e0bd996c4957"/>
    <p:sldId xmlns:r="http://schemas.openxmlformats.org/officeDocument/2006/relationships" id="259" r:id="Ra681005e7d7a45cf"/>
    <p:sldId xmlns:r="http://schemas.openxmlformats.org/officeDocument/2006/relationships" id="260" r:id="R1324217ecd0b469b"/>
    <p:sldId xmlns:r="http://schemas.openxmlformats.org/officeDocument/2006/relationships" id="261" r:id="R6e62e902d41d4740"/>
    <p:sldId xmlns:r="http://schemas.openxmlformats.org/officeDocument/2006/relationships" id="262" r:id="R75f84cf089ef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4166a510a405e" /><Relationship Type="http://schemas.openxmlformats.org/officeDocument/2006/relationships/slide" Target="/ppt/slides/slide1.xml" Id="Rfcdd8a5297d34d54" /><Relationship Type="http://schemas.openxmlformats.org/officeDocument/2006/relationships/slide" Target="/ppt/slides/slide2.xml" Id="Rf407ee8735b044f5" /><Relationship Type="http://schemas.openxmlformats.org/officeDocument/2006/relationships/slide" Target="/ppt/slides/slide3.xml" Id="Rc739e0bd996c4957" /><Relationship Type="http://schemas.openxmlformats.org/officeDocument/2006/relationships/slide" Target="/ppt/slides/slide4.xml" Id="Ra681005e7d7a45cf" /><Relationship Type="http://schemas.openxmlformats.org/officeDocument/2006/relationships/slide" Target="/ppt/slides/slide5.xml" Id="R1324217ecd0b469b" /><Relationship Type="http://schemas.openxmlformats.org/officeDocument/2006/relationships/slide" Target="/ppt/slides/slide6.xml" Id="R6e62e902d41d4740" /><Relationship Type="http://schemas.openxmlformats.org/officeDocument/2006/relationships/slide" Target="/ppt/slides/slide7.xml" Id="R75f84cf089ef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5d607ea63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2a46c5454c9d" /><Relationship Type="http://schemas.openxmlformats.org/officeDocument/2006/relationships/theme" Target="/ppt/slideMasters/theme/theme1.xml" Id="Rc4b558f973a8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22a46c545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d790fb32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760e6246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02ba88a5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3c085c88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e49a405042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ad1fb8c94a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da8a15fc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SYSTECH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SYSTECH DESIGN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GUSTAV HØYEM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Greiestadvegen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87 25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980 095 630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SYSTECH DESIGN AS</a:t>
            </a:r>
          </a:p>
        </p:txBody>
      </p:sp>
    </p:spTree>
  </p:cSld>
  <p:clrMapOvr>
    <a:masterClrMapping xmlns:a="http://schemas.openxmlformats.org/drawingml/2006/main"/>
  </p:clrMapOvr>
</p:sld>
</file>