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6dd3f378b49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5fc43982a428e"/>
  </p:sldMasterIdLst>
  <p:sldIdLst>
    <p:sldId xmlns:r="http://schemas.openxmlformats.org/officeDocument/2006/relationships" id="256" r:id="Rb96742f201f0496f"/>
    <p:sldId xmlns:r="http://schemas.openxmlformats.org/officeDocument/2006/relationships" id="257" r:id="R7cf4136860f74909"/>
    <p:sldId xmlns:r="http://schemas.openxmlformats.org/officeDocument/2006/relationships" id="258" r:id="Rd964cd14a6964a3b"/>
    <p:sldId xmlns:r="http://schemas.openxmlformats.org/officeDocument/2006/relationships" id="259" r:id="Rbf44e4b7110a4886"/>
    <p:sldId xmlns:r="http://schemas.openxmlformats.org/officeDocument/2006/relationships" id="260" r:id="R80d76a21c19d4d1e"/>
    <p:sldId xmlns:r="http://schemas.openxmlformats.org/officeDocument/2006/relationships" id="261" r:id="R9bbc2e101e4c4093"/>
    <p:sldId xmlns:r="http://schemas.openxmlformats.org/officeDocument/2006/relationships" id="262" r:id="R66b890d238ae45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5fc43982a428e" /><Relationship Type="http://schemas.openxmlformats.org/officeDocument/2006/relationships/slide" Target="/ppt/slides/slide1.xml" Id="Rb96742f201f0496f" /><Relationship Type="http://schemas.openxmlformats.org/officeDocument/2006/relationships/slide" Target="/ppt/slides/slide2.xml" Id="R7cf4136860f74909" /><Relationship Type="http://schemas.openxmlformats.org/officeDocument/2006/relationships/slide" Target="/ppt/slides/slide3.xml" Id="Rd964cd14a6964a3b" /><Relationship Type="http://schemas.openxmlformats.org/officeDocument/2006/relationships/slide" Target="/ppt/slides/slide4.xml" Id="Rbf44e4b7110a4886" /><Relationship Type="http://schemas.openxmlformats.org/officeDocument/2006/relationships/slide" Target="/ppt/slides/slide5.xml" Id="R80d76a21c19d4d1e" /><Relationship Type="http://schemas.openxmlformats.org/officeDocument/2006/relationships/slide" Target="/ppt/slides/slide6.xml" Id="R9bbc2e101e4c4093" /><Relationship Type="http://schemas.openxmlformats.org/officeDocument/2006/relationships/slide" Target="/ppt/slides/slide7.xml" Id="R66b890d238ae45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2771a064f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bfa41b24747f4" /><Relationship Type="http://schemas.openxmlformats.org/officeDocument/2006/relationships/theme" Target="/ppt/slideMasters/theme/theme1.xml" Id="R8a6ff69198c3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bfa41b247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642a418b847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921817352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6904d7dff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82b074169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a4a5c1f474e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55ac851fb4f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8ca9a8f13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VERDI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68 804 528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72 513 454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980 104 079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