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dfa15547a4c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6a9418d6b408a"/>
  </p:sldMasterIdLst>
  <p:sldIdLst>
    <p:sldId xmlns:r="http://schemas.openxmlformats.org/officeDocument/2006/relationships" id="256" r:id="R06156a9f0c6d4629"/>
    <p:sldId xmlns:r="http://schemas.openxmlformats.org/officeDocument/2006/relationships" id="257" r:id="Rea11708594f142ed"/>
    <p:sldId xmlns:r="http://schemas.openxmlformats.org/officeDocument/2006/relationships" id="258" r:id="R867b1881402c4ee0"/>
    <p:sldId xmlns:r="http://schemas.openxmlformats.org/officeDocument/2006/relationships" id="259" r:id="R9e2c7f7be4b6498a"/>
    <p:sldId xmlns:r="http://schemas.openxmlformats.org/officeDocument/2006/relationships" id="260" r:id="Re9e66a0736ca4975"/>
    <p:sldId xmlns:r="http://schemas.openxmlformats.org/officeDocument/2006/relationships" id="261" r:id="Ra8abca9c90864019"/>
    <p:sldId xmlns:r="http://schemas.openxmlformats.org/officeDocument/2006/relationships" id="262" r:id="R059bb3cdfa6d46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6a9418d6b408a" /><Relationship Type="http://schemas.openxmlformats.org/officeDocument/2006/relationships/slide" Target="/ppt/slides/slide1.xml" Id="R06156a9f0c6d4629" /><Relationship Type="http://schemas.openxmlformats.org/officeDocument/2006/relationships/slide" Target="/ppt/slides/slide2.xml" Id="Rea11708594f142ed" /><Relationship Type="http://schemas.openxmlformats.org/officeDocument/2006/relationships/slide" Target="/ppt/slides/slide3.xml" Id="R867b1881402c4ee0" /><Relationship Type="http://schemas.openxmlformats.org/officeDocument/2006/relationships/slide" Target="/ppt/slides/slide4.xml" Id="R9e2c7f7be4b6498a" /><Relationship Type="http://schemas.openxmlformats.org/officeDocument/2006/relationships/slide" Target="/ppt/slides/slide5.xml" Id="Re9e66a0736ca4975" /><Relationship Type="http://schemas.openxmlformats.org/officeDocument/2006/relationships/slide" Target="/ppt/slides/slide6.xml" Id="Ra8abca9c90864019" /><Relationship Type="http://schemas.openxmlformats.org/officeDocument/2006/relationships/slide" Target="/ppt/slides/slide7.xml" Id="R059bb3cdfa6d46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7212c225f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6f4d26ebe472f" /><Relationship Type="http://schemas.openxmlformats.org/officeDocument/2006/relationships/theme" Target="/ppt/slideMasters/theme/theme1.xml" Id="Rf65d40e441d8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6f4d26ebe47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0006a42c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baa489cfc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029f71fb4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4b930a749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d813ec594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cb06a4e064e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7c3e7deb4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MENTOR MEDIER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MENTOR MEDIER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29 660 860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−2 015 477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24 858 909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194 626 604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462 407 478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ASA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PINGST FÖRVALTNING AB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VÅRT LANDS BLADMISJON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STAX CAPITAL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KISTEFOS-MUSEETS DRIFTSFOND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Hausmanns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03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www.mentormedier.no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980 111 741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MENTOR MEDIER AS</a:t>
            </a:r>
          </a:p>
        </p:txBody>
      </p:sp>
    </p:spTree>
  </p:cSld>
  <p:clrMapOvr>
    <a:masterClrMapping xmlns:a="http://schemas.openxmlformats.org/drawingml/2006/main"/>
  </p:clrMapOvr>
</p:sld>
</file>