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725d0d65a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4af294eb64f08"/>
  </p:sldMasterIdLst>
  <p:sldIdLst>
    <p:sldId xmlns:r="http://schemas.openxmlformats.org/officeDocument/2006/relationships" id="256" r:id="R62c554b6c20f430f"/>
    <p:sldId xmlns:r="http://schemas.openxmlformats.org/officeDocument/2006/relationships" id="257" r:id="Rd459495c2392447f"/>
    <p:sldId xmlns:r="http://schemas.openxmlformats.org/officeDocument/2006/relationships" id="258" r:id="Rbf593b560d254edc"/>
    <p:sldId xmlns:r="http://schemas.openxmlformats.org/officeDocument/2006/relationships" id="259" r:id="R3af775591d7b4c4d"/>
    <p:sldId xmlns:r="http://schemas.openxmlformats.org/officeDocument/2006/relationships" id="260" r:id="R56611faa6b904b1b"/>
    <p:sldId xmlns:r="http://schemas.openxmlformats.org/officeDocument/2006/relationships" id="261" r:id="R7b0115eef6664bbc"/>
    <p:sldId xmlns:r="http://schemas.openxmlformats.org/officeDocument/2006/relationships" id="262" r:id="R073e124adc6d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4af294eb64f08" /><Relationship Type="http://schemas.openxmlformats.org/officeDocument/2006/relationships/slide" Target="/ppt/slides/slide1.xml" Id="R62c554b6c20f430f" /><Relationship Type="http://schemas.openxmlformats.org/officeDocument/2006/relationships/slide" Target="/ppt/slides/slide2.xml" Id="Rd459495c2392447f" /><Relationship Type="http://schemas.openxmlformats.org/officeDocument/2006/relationships/slide" Target="/ppt/slides/slide3.xml" Id="Rbf593b560d254edc" /><Relationship Type="http://schemas.openxmlformats.org/officeDocument/2006/relationships/slide" Target="/ppt/slides/slide4.xml" Id="R3af775591d7b4c4d" /><Relationship Type="http://schemas.openxmlformats.org/officeDocument/2006/relationships/slide" Target="/ppt/slides/slide5.xml" Id="R56611faa6b904b1b" /><Relationship Type="http://schemas.openxmlformats.org/officeDocument/2006/relationships/slide" Target="/ppt/slides/slide6.xml" Id="R7b0115eef6664bbc" /><Relationship Type="http://schemas.openxmlformats.org/officeDocument/2006/relationships/slide" Target="/ppt/slides/slide7.xml" Id="R073e124adc6d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a14f59bdd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e77a9f1d4032" /><Relationship Type="http://schemas.openxmlformats.org/officeDocument/2006/relationships/theme" Target="/ppt/slideMasters/theme/theme1.xml" Id="R64b032158d1d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fe77a9f1d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6019aa51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2ff47b66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43875328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9758c90f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e7331882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420603d9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58b59170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KAUPANG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5 381 874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KAUPANG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