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e02641e0284d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c7e1c7d1d3436f"/>
  </p:sldMasterIdLst>
  <p:sldIdLst>
    <p:sldId xmlns:r="http://schemas.openxmlformats.org/officeDocument/2006/relationships" id="256" r:id="Rcc0820e525714bdb"/>
    <p:sldId xmlns:r="http://schemas.openxmlformats.org/officeDocument/2006/relationships" id="257" r:id="R620413976b414e4f"/>
    <p:sldId xmlns:r="http://schemas.openxmlformats.org/officeDocument/2006/relationships" id="258" r:id="R413d47d99102434b"/>
    <p:sldId xmlns:r="http://schemas.openxmlformats.org/officeDocument/2006/relationships" id="259" r:id="R0f1845433f254086"/>
    <p:sldId xmlns:r="http://schemas.openxmlformats.org/officeDocument/2006/relationships" id="260" r:id="R85b9dd07a7a74a76"/>
    <p:sldId xmlns:r="http://schemas.openxmlformats.org/officeDocument/2006/relationships" id="261" r:id="R8bfbcf20236445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c7e1c7d1d3436f" /><Relationship Type="http://schemas.openxmlformats.org/officeDocument/2006/relationships/slide" Target="/ppt/slides/slide1.xml" Id="Rcc0820e525714bdb" /><Relationship Type="http://schemas.openxmlformats.org/officeDocument/2006/relationships/slide" Target="/ppt/slides/slide2.xml" Id="R620413976b414e4f" /><Relationship Type="http://schemas.openxmlformats.org/officeDocument/2006/relationships/slide" Target="/ppt/slides/slide3.xml" Id="R413d47d99102434b" /><Relationship Type="http://schemas.openxmlformats.org/officeDocument/2006/relationships/slide" Target="/ppt/slides/slide4.xml" Id="R0f1845433f254086" /><Relationship Type="http://schemas.openxmlformats.org/officeDocument/2006/relationships/slide" Target="/ppt/slides/slide5.xml" Id="R85b9dd07a7a74a76" /><Relationship Type="http://schemas.openxmlformats.org/officeDocument/2006/relationships/slide" Target="/ppt/slides/slide6.xml" Id="R8bfbcf20236445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ecd40446e844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216a7353643cf" /><Relationship Type="http://schemas.openxmlformats.org/officeDocument/2006/relationships/theme" Target="/ppt/slideMasters/theme/theme1.xml" Id="R0d5a0f6ab01941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d216a7353643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24bb68be644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af2d4733048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cad173f7547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c426ea7a44a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7442a602d48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809192ceb45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OTTO JOHANNESSENS FOND TIL INNKJØP AV BILDENDE KUNST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JOHANNESSENS FOND TIL INNKJØP AV BILDENDE KUNST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 JOHANNESSENS FOND TIL INNKJØP AV BILDENDE KUNST STI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JOHANNESSENS FOND TIL INNKJØP AV BILDENDE KUNST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JOHANNESSENS FOND TIL INNKJØP AV BILDENDE KUNST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JOHANNESSENS FOND TIL INNKJØP AV BILDENDE KUNST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780 787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762 262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762 262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9 002 540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9 302 540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JOHANNESSENS FOND TIL INNKJØP AV BILDENDE KUNST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Haugesund Billedgalleri, Erling Skjalgssons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5523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21 75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980 135 012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JOHANNESSENS FOND TIL INNKJØP AV BILDENDE KUNST STI</a:t>
            </a:r>
          </a:p>
        </p:txBody>
      </p:sp>
    </p:spTree>
  </p:cSld>
  <p:clrMapOvr>
    <a:masterClrMapping xmlns:a="http://schemas.openxmlformats.org/drawingml/2006/main"/>
  </p:clrMapOvr>
</p:sld>
</file>