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ada425b03c42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e1294db15a4012"/>
  </p:sldMasterIdLst>
  <p:sldIdLst>
    <p:sldId xmlns:r="http://schemas.openxmlformats.org/officeDocument/2006/relationships" id="256" r:id="R293b31a115fc462a"/>
    <p:sldId xmlns:r="http://schemas.openxmlformats.org/officeDocument/2006/relationships" id="257" r:id="R2bac34cef2694001"/>
    <p:sldId xmlns:r="http://schemas.openxmlformats.org/officeDocument/2006/relationships" id="258" r:id="R10a27e08c770410a"/>
    <p:sldId xmlns:r="http://schemas.openxmlformats.org/officeDocument/2006/relationships" id="259" r:id="R90951012f4db416c"/>
    <p:sldId xmlns:r="http://schemas.openxmlformats.org/officeDocument/2006/relationships" id="260" r:id="R1a9a1a6f529e448e"/>
    <p:sldId xmlns:r="http://schemas.openxmlformats.org/officeDocument/2006/relationships" id="261" r:id="R1371804c9acf4325"/>
    <p:sldId xmlns:r="http://schemas.openxmlformats.org/officeDocument/2006/relationships" id="262" r:id="R5d0250546a8146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1294db15a4012" /><Relationship Type="http://schemas.openxmlformats.org/officeDocument/2006/relationships/slide" Target="/ppt/slides/slide1.xml" Id="R293b31a115fc462a" /><Relationship Type="http://schemas.openxmlformats.org/officeDocument/2006/relationships/slide" Target="/ppt/slides/slide2.xml" Id="R2bac34cef2694001" /><Relationship Type="http://schemas.openxmlformats.org/officeDocument/2006/relationships/slide" Target="/ppt/slides/slide3.xml" Id="R10a27e08c770410a" /><Relationship Type="http://schemas.openxmlformats.org/officeDocument/2006/relationships/slide" Target="/ppt/slides/slide4.xml" Id="R90951012f4db416c" /><Relationship Type="http://schemas.openxmlformats.org/officeDocument/2006/relationships/slide" Target="/ppt/slides/slide5.xml" Id="R1a9a1a6f529e448e" /><Relationship Type="http://schemas.openxmlformats.org/officeDocument/2006/relationships/slide" Target="/ppt/slides/slide6.xml" Id="R1371804c9acf4325" /><Relationship Type="http://schemas.openxmlformats.org/officeDocument/2006/relationships/slide" Target="/ppt/slides/slide7.xml" Id="R5d0250546a8146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6701e3aee4b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9cb0517424bbf" /><Relationship Type="http://schemas.openxmlformats.org/officeDocument/2006/relationships/theme" Target="/ppt/slideMasters/theme/theme1.xml" Id="R88811782935d4d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c9cb0517424b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156815770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13e7703e4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56c4e9b7b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0346898164f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56855683f47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3e1c8979144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4de47416549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BRYNJAR GEIR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GEIR INNOVATION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−2 560 061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4 020 089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Kastanjeveien 28B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