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2ea81eb81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99bc704de4b72"/>
  </p:sldMasterIdLst>
  <p:sldIdLst>
    <p:sldId xmlns:r="http://schemas.openxmlformats.org/officeDocument/2006/relationships" id="256" r:id="R15a4492f9d054e22"/>
    <p:sldId xmlns:r="http://schemas.openxmlformats.org/officeDocument/2006/relationships" id="257" r:id="R8b34acf83bcd41c6"/>
    <p:sldId xmlns:r="http://schemas.openxmlformats.org/officeDocument/2006/relationships" id="258" r:id="R5c3780c46f4543a0"/>
    <p:sldId xmlns:r="http://schemas.openxmlformats.org/officeDocument/2006/relationships" id="259" r:id="Ra1048f3eaa0f435a"/>
    <p:sldId xmlns:r="http://schemas.openxmlformats.org/officeDocument/2006/relationships" id="260" r:id="R7961da263cd34da6"/>
    <p:sldId xmlns:r="http://schemas.openxmlformats.org/officeDocument/2006/relationships" id="261" r:id="R5a0201321883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9bc704de4b72" /><Relationship Type="http://schemas.openxmlformats.org/officeDocument/2006/relationships/slide" Target="/ppt/slides/slide1.xml" Id="R15a4492f9d054e22" /><Relationship Type="http://schemas.openxmlformats.org/officeDocument/2006/relationships/slide" Target="/ppt/slides/slide2.xml" Id="R8b34acf83bcd41c6" /><Relationship Type="http://schemas.openxmlformats.org/officeDocument/2006/relationships/slide" Target="/ppt/slides/slide3.xml" Id="R5c3780c46f4543a0" /><Relationship Type="http://schemas.openxmlformats.org/officeDocument/2006/relationships/slide" Target="/ppt/slides/slide4.xml" Id="Ra1048f3eaa0f435a" /><Relationship Type="http://schemas.openxmlformats.org/officeDocument/2006/relationships/slide" Target="/ppt/slides/slide5.xml" Id="R7961da263cd34da6" /><Relationship Type="http://schemas.openxmlformats.org/officeDocument/2006/relationships/slide" Target="/ppt/slides/slide6.xml" Id="R5a0201321883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b64556dad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7188da2f40ab" /><Relationship Type="http://schemas.openxmlformats.org/officeDocument/2006/relationships/theme" Target="/ppt/slideMasters/theme/theme1.xml" Id="Ra4c00b8beb82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97188da2f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7ff80df8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5fd867ac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c2d1bf7e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7d6e6a3b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a9276566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b1c516209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