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b7c47ddca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b69e35fbd48ee"/>
  </p:sldMasterIdLst>
  <p:sldIdLst>
    <p:sldId xmlns:r="http://schemas.openxmlformats.org/officeDocument/2006/relationships" id="256" r:id="Rf6ee9cf7b101449c"/>
    <p:sldId xmlns:r="http://schemas.openxmlformats.org/officeDocument/2006/relationships" id="257" r:id="R3d3054024dbd4c3f"/>
    <p:sldId xmlns:r="http://schemas.openxmlformats.org/officeDocument/2006/relationships" id="258" r:id="Rfd812b81a3744f58"/>
    <p:sldId xmlns:r="http://schemas.openxmlformats.org/officeDocument/2006/relationships" id="259" r:id="Rdac343b729564679"/>
    <p:sldId xmlns:r="http://schemas.openxmlformats.org/officeDocument/2006/relationships" id="260" r:id="R6f709396901c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b69e35fbd48ee" /><Relationship Type="http://schemas.openxmlformats.org/officeDocument/2006/relationships/slide" Target="/ppt/slides/slide1.xml" Id="Rf6ee9cf7b101449c" /><Relationship Type="http://schemas.openxmlformats.org/officeDocument/2006/relationships/slide" Target="/ppt/slides/slide2.xml" Id="R3d3054024dbd4c3f" /><Relationship Type="http://schemas.openxmlformats.org/officeDocument/2006/relationships/slide" Target="/ppt/slides/slide3.xml" Id="Rfd812b81a3744f58" /><Relationship Type="http://schemas.openxmlformats.org/officeDocument/2006/relationships/slide" Target="/ppt/slides/slide4.xml" Id="Rdac343b729564679" /><Relationship Type="http://schemas.openxmlformats.org/officeDocument/2006/relationships/slide" Target="/ppt/slides/slide5.xml" Id="R6f709396901c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4155d898e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ade7013ec4fc8" /><Relationship Type="http://schemas.openxmlformats.org/officeDocument/2006/relationships/theme" Target="/ppt/slideMasters/theme/theme1.xml" Id="R7548d2a9685f4c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ade7013ec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58e148e24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4d26f7c16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f8fa4706d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3b74c0f68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5c53e3cf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