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d646a52f3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568875cbf4fac"/>
  </p:sldMasterIdLst>
  <p:sldIdLst>
    <p:sldId xmlns:r="http://schemas.openxmlformats.org/officeDocument/2006/relationships" id="256" r:id="R4e9e6e2b91c44bf4"/>
    <p:sldId xmlns:r="http://schemas.openxmlformats.org/officeDocument/2006/relationships" id="257" r:id="R377fdcc5906d4bb4"/>
    <p:sldId xmlns:r="http://schemas.openxmlformats.org/officeDocument/2006/relationships" id="258" r:id="Ra8213adfa2814883"/>
    <p:sldId xmlns:r="http://schemas.openxmlformats.org/officeDocument/2006/relationships" id="259" r:id="Rcb5dd76b549148ec"/>
    <p:sldId xmlns:r="http://schemas.openxmlformats.org/officeDocument/2006/relationships" id="260" r:id="Rad6d9d7755bc40ea"/>
    <p:sldId xmlns:r="http://schemas.openxmlformats.org/officeDocument/2006/relationships" id="261" r:id="R2550db929e5e4ac4"/>
    <p:sldId xmlns:r="http://schemas.openxmlformats.org/officeDocument/2006/relationships" id="262" r:id="Rdde118c34889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568875cbf4fac" /><Relationship Type="http://schemas.openxmlformats.org/officeDocument/2006/relationships/slide" Target="/ppt/slides/slide1.xml" Id="R4e9e6e2b91c44bf4" /><Relationship Type="http://schemas.openxmlformats.org/officeDocument/2006/relationships/slide" Target="/ppt/slides/slide2.xml" Id="R377fdcc5906d4bb4" /><Relationship Type="http://schemas.openxmlformats.org/officeDocument/2006/relationships/slide" Target="/ppt/slides/slide3.xml" Id="Ra8213adfa2814883" /><Relationship Type="http://schemas.openxmlformats.org/officeDocument/2006/relationships/slide" Target="/ppt/slides/slide4.xml" Id="Rcb5dd76b549148ec" /><Relationship Type="http://schemas.openxmlformats.org/officeDocument/2006/relationships/slide" Target="/ppt/slides/slide5.xml" Id="Rad6d9d7755bc40ea" /><Relationship Type="http://schemas.openxmlformats.org/officeDocument/2006/relationships/slide" Target="/ppt/slides/slide6.xml" Id="R2550db929e5e4ac4" /><Relationship Type="http://schemas.openxmlformats.org/officeDocument/2006/relationships/slide" Target="/ppt/slides/slide7.xml" Id="Rdde118c34889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bfb56da24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c17b416714b01" /><Relationship Type="http://schemas.openxmlformats.org/officeDocument/2006/relationships/theme" Target="/ppt/slideMasters/theme/theme1.xml" Id="R7b27149bb792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c17b41671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1b8b16b34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6f176a489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6fe8cc69c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472089263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19c1f6826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7c8d7feee4e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7baf50078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188 789 742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193 385 083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193 533 340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FRITZ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erikfloy@gmail.com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980 203 646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