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fa1c25ca5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8f85c58f054514"/>
  </p:sldMasterIdLst>
  <p:sldIdLst>
    <p:sldId xmlns:r="http://schemas.openxmlformats.org/officeDocument/2006/relationships" id="256" r:id="Refac98d4365f4273"/>
    <p:sldId xmlns:r="http://schemas.openxmlformats.org/officeDocument/2006/relationships" id="257" r:id="R12534db52a40404f"/>
    <p:sldId xmlns:r="http://schemas.openxmlformats.org/officeDocument/2006/relationships" id="258" r:id="R72672c9f3e554ad5"/>
    <p:sldId xmlns:r="http://schemas.openxmlformats.org/officeDocument/2006/relationships" id="259" r:id="Rc133da73b6e2404c"/>
    <p:sldId xmlns:r="http://schemas.openxmlformats.org/officeDocument/2006/relationships" id="260" r:id="R95b8872b7ab64f9d"/>
    <p:sldId xmlns:r="http://schemas.openxmlformats.org/officeDocument/2006/relationships" id="261" r:id="R9523ccddc4af456d"/>
    <p:sldId xmlns:r="http://schemas.openxmlformats.org/officeDocument/2006/relationships" id="262" r:id="R60165a0efa2b43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f85c58f054514" /><Relationship Type="http://schemas.openxmlformats.org/officeDocument/2006/relationships/slide" Target="/ppt/slides/slide1.xml" Id="Refac98d4365f4273" /><Relationship Type="http://schemas.openxmlformats.org/officeDocument/2006/relationships/slide" Target="/ppt/slides/slide2.xml" Id="R12534db52a40404f" /><Relationship Type="http://schemas.openxmlformats.org/officeDocument/2006/relationships/slide" Target="/ppt/slides/slide3.xml" Id="R72672c9f3e554ad5" /><Relationship Type="http://schemas.openxmlformats.org/officeDocument/2006/relationships/slide" Target="/ppt/slides/slide4.xml" Id="Rc133da73b6e2404c" /><Relationship Type="http://schemas.openxmlformats.org/officeDocument/2006/relationships/slide" Target="/ppt/slides/slide5.xml" Id="R95b8872b7ab64f9d" /><Relationship Type="http://schemas.openxmlformats.org/officeDocument/2006/relationships/slide" Target="/ppt/slides/slide6.xml" Id="R9523ccddc4af456d" /><Relationship Type="http://schemas.openxmlformats.org/officeDocument/2006/relationships/slide" Target="/ppt/slides/slide7.xml" Id="R60165a0efa2b43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b050eaa034e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99ffde085497b" /><Relationship Type="http://schemas.openxmlformats.org/officeDocument/2006/relationships/theme" Target="/ppt/slideMasters/theme/theme1.xml" Id="R47688ccd6e42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99ffde085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4b2fdd6fa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c8edb1329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cc1ab8e2b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831bd6c6e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0d95c85a5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3c9ab600a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642ad7fdd4d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DELOITTE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3 373 901 000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215 693 000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74 348 000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137 920 000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1 233 004 000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GAASEIDE SJUR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TORGEIR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EIVIND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FURHOLM ROGER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980 211 282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