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b71a96399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273b1afa446a5"/>
  </p:sldMasterIdLst>
  <p:sldIdLst>
    <p:sldId xmlns:r="http://schemas.openxmlformats.org/officeDocument/2006/relationships" id="256" r:id="R5908c4a6801f4445"/>
    <p:sldId xmlns:r="http://schemas.openxmlformats.org/officeDocument/2006/relationships" id="257" r:id="Ra1be6abeb1b547c2"/>
    <p:sldId xmlns:r="http://schemas.openxmlformats.org/officeDocument/2006/relationships" id="258" r:id="R2e80bea51edd4392"/>
    <p:sldId xmlns:r="http://schemas.openxmlformats.org/officeDocument/2006/relationships" id="259" r:id="Rf9347211acec47b2"/>
    <p:sldId xmlns:r="http://schemas.openxmlformats.org/officeDocument/2006/relationships" id="260" r:id="R5dc7fdc2d39946a9"/>
    <p:sldId xmlns:r="http://schemas.openxmlformats.org/officeDocument/2006/relationships" id="261" r:id="Rabdadd98b49a4e68"/>
    <p:sldId xmlns:r="http://schemas.openxmlformats.org/officeDocument/2006/relationships" id="262" r:id="Re0ae113f1e8a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273b1afa446a5" /><Relationship Type="http://schemas.openxmlformats.org/officeDocument/2006/relationships/slide" Target="/ppt/slides/slide1.xml" Id="R5908c4a6801f4445" /><Relationship Type="http://schemas.openxmlformats.org/officeDocument/2006/relationships/slide" Target="/ppt/slides/slide2.xml" Id="Ra1be6abeb1b547c2" /><Relationship Type="http://schemas.openxmlformats.org/officeDocument/2006/relationships/slide" Target="/ppt/slides/slide3.xml" Id="R2e80bea51edd4392" /><Relationship Type="http://schemas.openxmlformats.org/officeDocument/2006/relationships/slide" Target="/ppt/slides/slide4.xml" Id="Rf9347211acec47b2" /><Relationship Type="http://schemas.openxmlformats.org/officeDocument/2006/relationships/slide" Target="/ppt/slides/slide5.xml" Id="R5dc7fdc2d39946a9" /><Relationship Type="http://schemas.openxmlformats.org/officeDocument/2006/relationships/slide" Target="/ppt/slides/slide6.xml" Id="Rabdadd98b49a4e68" /><Relationship Type="http://schemas.openxmlformats.org/officeDocument/2006/relationships/slide" Target="/ppt/slides/slide7.xml" Id="Re0ae113f1e8a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16aa887cd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8c63f2c646d6" /><Relationship Type="http://schemas.openxmlformats.org/officeDocument/2006/relationships/theme" Target="/ppt/slideMasters/theme/theme1.xml" Id="R88e24b5d117a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e8c63f2c6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9ffd901da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7a8979bb4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c1a3c868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7317b3ca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1bb49cc64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e2fd0b41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da1cd1b16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SORMA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11 390 597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129 153 306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129 853 580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BRANDE BACKE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terje.falstad@backe.no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980 247 163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