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74756844cb4c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0bc1665be34252"/>
  </p:sldMasterIdLst>
  <p:sldIdLst>
    <p:sldId xmlns:r="http://schemas.openxmlformats.org/officeDocument/2006/relationships" id="256" r:id="Rc2a5a3e9548f4f0c"/>
    <p:sldId xmlns:r="http://schemas.openxmlformats.org/officeDocument/2006/relationships" id="257" r:id="R6a84269e02304c43"/>
    <p:sldId xmlns:r="http://schemas.openxmlformats.org/officeDocument/2006/relationships" id="258" r:id="R0d6afe40dab84b6d"/>
    <p:sldId xmlns:r="http://schemas.openxmlformats.org/officeDocument/2006/relationships" id="259" r:id="R4da66a3134a040de"/>
    <p:sldId xmlns:r="http://schemas.openxmlformats.org/officeDocument/2006/relationships" id="260" r:id="R84ee1a6d495c4311"/>
    <p:sldId xmlns:r="http://schemas.openxmlformats.org/officeDocument/2006/relationships" id="261" r:id="R9bcddb13fe84456c"/>
    <p:sldId xmlns:r="http://schemas.openxmlformats.org/officeDocument/2006/relationships" id="262" r:id="R63e520be65f242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bc1665be34252" /><Relationship Type="http://schemas.openxmlformats.org/officeDocument/2006/relationships/slide" Target="/ppt/slides/slide1.xml" Id="Rc2a5a3e9548f4f0c" /><Relationship Type="http://schemas.openxmlformats.org/officeDocument/2006/relationships/slide" Target="/ppt/slides/slide2.xml" Id="R6a84269e02304c43" /><Relationship Type="http://schemas.openxmlformats.org/officeDocument/2006/relationships/slide" Target="/ppt/slides/slide3.xml" Id="R0d6afe40dab84b6d" /><Relationship Type="http://schemas.openxmlformats.org/officeDocument/2006/relationships/slide" Target="/ppt/slides/slide4.xml" Id="R4da66a3134a040de" /><Relationship Type="http://schemas.openxmlformats.org/officeDocument/2006/relationships/slide" Target="/ppt/slides/slide5.xml" Id="R84ee1a6d495c4311" /><Relationship Type="http://schemas.openxmlformats.org/officeDocument/2006/relationships/slide" Target="/ppt/slides/slide6.xml" Id="R9bcddb13fe84456c" /><Relationship Type="http://schemas.openxmlformats.org/officeDocument/2006/relationships/slide" Target="/ppt/slides/slide7.xml" Id="R63e520be65f242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9afd6d37544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595e2349d4ba0" /><Relationship Type="http://schemas.openxmlformats.org/officeDocument/2006/relationships/theme" Target="/ppt/slideMasters/theme/theme1.xml" Id="R9d5344fd630540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f595e2349d4b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a8d4e1ce043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25161fe834f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557eb8a0945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d09dbe3af4b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2e58962a849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24dfda39843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b5841dd8543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FAKTA RÅD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RÅD &amp; REGNSKAP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4 139 110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1 276 687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536 872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2 514 686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26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erik@faktarr.no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980 250 202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RÅD &amp; REGNSKAP AS</a:t>
            </a:r>
          </a:p>
        </p:txBody>
      </p:sp>
    </p:spTree>
  </p:cSld>
  <p:clrMapOvr>
    <a:masterClrMapping xmlns:a="http://schemas.openxmlformats.org/drawingml/2006/main"/>
  </p:clrMapOvr>
</p:sld>
</file>