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114f7f8d6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9f8cb468a4baf"/>
  </p:sldMasterIdLst>
  <p:sldIdLst>
    <p:sldId xmlns:r="http://schemas.openxmlformats.org/officeDocument/2006/relationships" id="256" r:id="R76ae594cc17743f5"/>
    <p:sldId xmlns:r="http://schemas.openxmlformats.org/officeDocument/2006/relationships" id="257" r:id="R8a950bd0b625493a"/>
    <p:sldId xmlns:r="http://schemas.openxmlformats.org/officeDocument/2006/relationships" id="258" r:id="R153fcfc4940842a4"/>
    <p:sldId xmlns:r="http://schemas.openxmlformats.org/officeDocument/2006/relationships" id="259" r:id="Rab8f2a6005d14f12"/>
    <p:sldId xmlns:r="http://schemas.openxmlformats.org/officeDocument/2006/relationships" id="260" r:id="R60b76456ad184dcc"/>
    <p:sldId xmlns:r="http://schemas.openxmlformats.org/officeDocument/2006/relationships" id="261" r:id="R46aefc439f5a4c38"/>
    <p:sldId xmlns:r="http://schemas.openxmlformats.org/officeDocument/2006/relationships" id="262" r:id="R814a6471cb25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9f8cb468a4baf" /><Relationship Type="http://schemas.openxmlformats.org/officeDocument/2006/relationships/slide" Target="/ppt/slides/slide1.xml" Id="R76ae594cc17743f5" /><Relationship Type="http://schemas.openxmlformats.org/officeDocument/2006/relationships/slide" Target="/ppt/slides/slide2.xml" Id="R8a950bd0b625493a" /><Relationship Type="http://schemas.openxmlformats.org/officeDocument/2006/relationships/slide" Target="/ppt/slides/slide3.xml" Id="R153fcfc4940842a4" /><Relationship Type="http://schemas.openxmlformats.org/officeDocument/2006/relationships/slide" Target="/ppt/slides/slide4.xml" Id="Rab8f2a6005d14f12" /><Relationship Type="http://schemas.openxmlformats.org/officeDocument/2006/relationships/slide" Target="/ppt/slides/slide5.xml" Id="R60b76456ad184dcc" /><Relationship Type="http://schemas.openxmlformats.org/officeDocument/2006/relationships/slide" Target="/ppt/slides/slide6.xml" Id="R46aefc439f5a4c38" /><Relationship Type="http://schemas.openxmlformats.org/officeDocument/2006/relationships/slide" Target="/ppt/slides/slide7.xml" Id="R814a6471cb25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555f567eb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b30ff533440d5" /><Relationship Type="http://schemas.openxmlformats.org/officeDocument/2006/relationships/theme" Target="/ppt/slideMasters/theme/theme1.xml" Id="Ree4848a75d3d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b30ff5334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b550e5067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235d48e71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7ea331cb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a0dd70f93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e6f24db53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23916fe69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31dcb01cf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KONRAD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KONRAD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12 606 820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12 754 364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ARNHILD LANGE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980 276 872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