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36ab3a1d2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80688f2754b22"/>
  </p:sldMasterIdLst>
  <p:sldIdLst>
    <p:sldId xmlns:r="http://schemas.openxmlformats.org/officeDocument/2006/relationships" id="256" r:id="Rb005b8ddcfac45c0"/>
    <p:sldId xmlns:r="http://schemas.openxmlformats.org/officeDocument/2006/relationships" id="257" r:id="Rf96f4766af584cad"/>
    <p:sldId xmlns:r="http://schemas.openxmlformats.org/officeDocument/2006/relationships" id="258" r:id="R6b0e570eeb07474a"/>
    <p:sldId xmlns:r="http://schemas.openxmlformats.org/officeDocument/2006/relationships" id="259" r:id="Re5ba9f0092e04427"/>
    <p:sldId xmlns:r="http://schemas.openxmlformats.org/officeDocument/2006/relationships" id="260" r:id="R9b34027cdd0f4a8c"/>
    <p:sldId xmlns:r="http://schemas.openxmlformats.org/officeDocument/2006/relationships" id="261" r:id="R4e0b7fb9fa94450a"/>
    <p:sldId xmlns:r="http://schemas.openxmlformats.org/officeDocument/2006/relationships" id="262" r:id="Rc5721104a093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80688f2754b22" /><Relationship Type="http://schemas.openxmlformats.org/officeDocument/2006/relationships/slide" Target="/ppt/slides/slide1.xml" Id="Rb005b8ddcfac45c0" /><Relationship Type="http://schemas.openxmlformats.org/officeDocument/2006/relationships/slide" Target="/ppt/slides/slide2.xml" Id="Rf96f4766af584cad" /><Relationship Type="http://schemas.openxmlformats.org/officeDocument/2006/relationships/slide" Target="/ppt/slides/slide3.xml" Id="R6b0e570eeb07474a" /><Relationship Type="http://schemas.openxmlformats.org/officeDocument/2006/relationships/slide" Target="/ppt/slides/slide4.xml" Id="Re5ba9f0092e04427" /><Relationship Type="http://schemas.openxmlformats.org/officeDocument/2006/relationships/slide" Target="/ppt/slides/slide5.xml" Id="R9b34027cdd0f4a8c" /><Relationship Type="http://schemas.openxmlformats.org/officeDocument/2006/relationships/slide" Target="/ppt/slides/slide6.xml" Id="R4e0b7fb9fa94450a" /><Relationship Type="http://schemas.openxmlformats.org/officeDocument/2006/relationships/slide" Target="/ppt/slides/slide7.xml" Id="Rc5721104a093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2208fc6f9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cfbd9a9eb4814" /><Relationship Type="http://schemas.openxmlformats.org/officeDocument/2006/relationships/theme" Target="/ppt/slideMasters/theme/theme1.xml" Id="Ra4f52e0efaf0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cfbd9a9eb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b4c45d24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4cc68af6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4a989232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43e7d8b3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982d06e8e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ecc774268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170611f51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TOLLERSRUD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TOLLERSRUD AS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10 994 012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6 420 013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TOLLERSRUD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HØYEN TOLLERSRUD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Åbuveien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31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980 281 051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